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01"/>
  </p:notesMasterIdLst>
  <p:sldIdLst>
    <p:sldId id="1094" r:id="rId2"/>
    <p:sldId id="1095" r:id="rId3"/>
    <p:sldId id="1096" r:id="rId4"/>
    <p:sldId id="1097" r:id="rId5"/>
    <p:sldId id="1098" r:id="rId6"/>
    <p:sldId id="1099" r:id="rId7"/>
    <p:sldId id="1100" r:id="rId8"/>
    <p:sldId id="1101" r:id="rId9"/>
    <p:sldId id="1102" r:id="rId10"/>
    <p:sldId id="1103" r:id="rId11"/>
    <p:sldId id="1104" r:id="rId12"/>
    <p:sldId id="1105" r:id="rId13"/>
    <p:sldId id="1106" r:id="rId14"/>
    <p:sldId id="1107" r:id="rId15"/>
    <p:sldId id="1126" r:id="rId16"/>
    <p:sldId id="1108" r:id="rId17"/>
    <p:sldId id="1109" r:id="rId18"/>
    <p:sldId id="1110" r:id="rId19"/>
    <p:sldId id="1111" r:id="rId20"/>
    <p:sldId id="1112" r:id="rId21"/>
    <p:sldId id="1113" r:id="rId22"/>
    <p:sldId id="1114" r:id="rId23"/>
    <p:sldId id="1115" r:id="rId24"/>
    <p:sldId id="1116" r:id="rId25"/>
    <p:sldId id="1117" r:id="rId26"/>
    <p:sldId id="1118" r:id="rId27"/>
    <p:sldId id="1119" r:id="rId28"/>
    <p:sldId id="1120" r:id="rId29"/>
    <p:sldId id="1121" r:id="rId30"/>
    <p:sldId id="1122" r:id="rId31"/>
    <p:sldId id="1123" r:id="rId32"/>
    <p:sldId id="1124" r:id="rId33"/>
    <p:sldId id="1125" r:id="rId34"/>
    <p:sldId id="1129" r:id="rId35"/>
    <p:sldId id="1130" r:id="rId36"/>
    <p:sldId id="1131" r:id="rId37"/>
    <p:sldId id="1132" r:id="rId38"/>
    <p:sldId id="1133" r:id="rId39"/>
    <p:sldId id="1134" r:id="rId40"/>
    <p:sldId id="1135" r:id="rId41"/>
    <p:sldId id="1136" r:id="rId42"/>
    <p:sldId id="1137" r:id="rId43"/>
    <p:sldId id="1138" r:id="rId44"/>
    <p:sldId id="1139" r:id="rId45"/>
    <p:sldId id="1141" r:id="rId46"/>
    <p:sldId id="1140" r:id="rId47"/>
    <p:sldId id="1142" r:id="rId48"/>
    <p:sldId id="1143" r:id="rId49"/>
    <p:sldId id="1144" r:id="rId50"/>
    <p:sldId id="1145" r:id="rId51"/>
    <p:sldId id="1156" r:id="rId52"/>
    <p:sldId id="1146" r:id="rId53"/>
    <p:sldId id="1147" r:id="rId54"/>
    <p:sldId id="1148" r:id="rId55"/>
    <p:sldId id="1150" r:id="rId56"/>
    <p:sldId id="1151" r:id="rId57"/>
    <p:sldId id="1152" r:id="rId58"/>
    <p:sldId id="1153" r:id="rId59"/>
    <p:sldId id="1159" r:id="rId60"/>
    <p:sldId id="1154" r:id="rId61"/>
    <p:sldId id="1155" r:id="rId62"/>
    <p:sldId id="1157" r:id="rId63"/>
    <p:sldId id="1158" r:id="rId64"/>
    <p:sldId id="1160" r:id="rId65"/>
    <p:sldId id="1191" r:id="rId66"/>
    <p:sldId id="1192" r:id="rId67"/>
    <p:sldId id="1161" r:id="rId68"/>
    <p:sldId id="1193" r:id="rId69"/>
    <p:sldId id="1163" r:id="rId70"/>
    <p:sldId id="1164" r:id="rId71"/>
    <p:sldId id="1165" r:id="rId72"/>
    <p:sldId id="1166" r:id="rId73"/>
    <p:sldId id="1167" r:id="rId74"/>
    <p:sldId id="1168" r:id="rId75"/>
    <p:sldId id="1169" r:id="rId76"/>
    <p:sldId id="1194" r:id="rId77"/>
    <p:sldId id="1170" r:id="rId78"/>
    <p:sldId id="1171" r:id="rId79"/>
    <p:sldId id="1172" r:id="rId80"/>
    <p:sldId id="1173" r:id="rId81"/>
    <p:sldId id="1174" r:id="rId82"/>
    <p:sldId id="1175" r:id="rId83"/>
    <p:sldId id="1176" r:id="rId84"/>
    <p:sldId id="1177" r:id="rId85"/>
    <p:sldId id="1178" r:id="rId86"/>
    <p:sldId id="1179" r:id="rId87"/>
    <p:sldId id="1180" r:id="rId88"/>
    <p:sldId id="1181" r:id="rId89"/>
    <p:sldId id="1182" r:id="rId90"/>
    <p:sldId id="1183" r:id="rId91"/>
    <p:sldId id="1184" r:id="rId92"/>
    <p:sldId id="1185" r:id="rId93"/>
    <p:sldId id="1186" r:id="rId94"/>
    <p:sldId id="1187" r:id="rId95"/>
    <p:sldId id="1188" r:id="rId96"/>
    <p:sldId id="1189" r:id="rId97"/>
    <p:sldId id="1190" r:id="rId98"/>
    <p:sldId id="1162" r:id="rId99"/>
    <p:sldId id="926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ama Sohrab" initials="OS" lastIdx="1" clrIdx="0">
    <p:extLst>
      <p:ext uri="{19B8F6BF-5375-455C-9EA6-DF929625EA0E}">
        <p15:presenceInfo xmlns:p15="http://schemas.microsoft.com/office/powerpoint/2012/main" userId="Osama Sohr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3T19:24:38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12452 11757,'25'50,"-25"-25,25 0,-25 49,0-24,0-1,24-24,-24 0,0 49,25-24,-25 0,0-26,0 1,0-50,0 1,0-1,0 0,0 0,0 0,0-24,0 24,0 0,0 0,0 0,0 1,0-1,0 0,0 0,-25 25,25-25,0 1,0-1,-24 25,24-25,0 0,0 0,24 25,1 25,25 50,-25-51,-1 26,26-25,-25 0,0-25,-1 24,1-24,-25 25,0 0,25-25,-25 25,0 0,25-25,0 0,-25 24,0 1,24 0,-24 0,25-25,-25 25,0-50,0-25,0 25,0 1,0-1,25-25,-25 25,0 1,0-1,0-25,0 25,25 1,-25-1,0 0,0 0,0 0,0 1,0-1,0 0,25 25,-25-25</inkml:trace>
  <inkml:trace contextRef="#ctx0" brushRef="#br0" timeOffset="4307.1321">13370 11906,'-25'0,"0"0,0 0,1 0,-1 0,25 25,0 0,0 0,0-1,0 1,0 0,25-25,-1 0,51 0,-50 0,-1 0,1 0,-25-25,0 0,0 1,-25 24,25-25,-24 25</inkml:trace>
  <inkml:trace contextRef="#ctx0" brushRef="#br0" timeOffset="6435.7542">13717 11807,'0'25,"0"24,0-24,0 0,0 0,0 0,25-25,0 0,-1 0,1 0,0 0,0 0,-25-25,0 0,0 0,0 0,0 1,0 48,25-24,-1 25,-24 0,50 0,-25-25,0 0,-25 25,49-25,-24 0,0 0,0 0,-1 0,-24-50,0 25,0 0,0-24,0 24,0 0,0 0,0 1,0-1</inkml:trace>
  <inkml:trace contextRef="#ctx0" brushRef="#br0" timeOffset="9449.6232">15751 11633,'0'-24,"0"-1,-25 50,25-1,0 1,0 0,0 0,0 0,0-1,0 1,0 0,0 0,0 0,0-1,0 26,0-25,0 24,0-24,0 0,0 0,0 0,0 24,0-24,0 0,0 0,0 0,0-1,0 1,0 0</inkml:trace>
  <inkml:trace contextRef="#ctx0" brushRef="#br0" timeOffset="10111.1652">15553 11956,'24'0,"1"0,0 0,0 0,0-25,49 0,-49 25,49 0,-49 0,0 0</inkml:trace>
  <inkml:trace contextRef="#ctx0" brushRef="#br0" timeOffset="10822.1807">16173 11286,'0'25,"0"0,0 0,-25-1,25 1,-25-25,25 25,-25 0,0 0,1-1,24 1,-25-25</inkml:trace>
  <inkml:trace contextRef="#ctx0" brushRef="#br0" timeOffset="12060.7894">16470 11609,'-24'0,"24"24,-25 1,25 0,0 0,0 0,0-1,0 1,0 0,0 0,0 0,0-1,0 1,0 0,0 0,0 0,0-1,0 1,25-25,-1 0,1 0,0 0,0 25,0 0,-1-25</inkml:trace>
  <inkml:trace contextRef="#ctx0" brushRef="#br0" timeOffset="13653.1597">16669 11683,'25'-25,"-1"0,-24 1,25 24,0 0,0 24,0 1,-1 0,-24 0,25 0,-25-1,25-24,-25 25,0 0,0 0,0 0,0-1,0 1,-25 0,0 0,25 0,25-50,0 25,-25-25,25 25</inkml:trace>
  <inkml:trace contextRef="#ctx0" brushRef="#br0" timeOffset="15047.7856">17115 11683,'0'-25,"-25"25,1 0,-1 0,0 25,0-25,25 25,-25 0,25-1,0 1,0 0,0 0,0 0,0-1,0 1,25 0,0-25,0 0,0 0,-1 0,1 0,0 25,0-25,0 0</inkml:trace>
  <inkml:trace contextRef="#ctx0" brushRef="#br0" timeOffset="16188.3094">17363 11361,'0'24,"25"-24,-25 25,50 0,-1 0,-24 0,25-25,-25 49,-1-49,-24 25,25-25,-25 25,25-25,-25 25,0-1,0 1,0 0,0 25,0-26,0 1,0 0,-50 0,26 0,24-1,-25-24,0 0,25 25,-25-25</inkml:trace>
  <inkml:trace contextRef="#ctx0" brushRef="#br0" timeOffset="16942.4246">17835 11683,'24'0,"1"0,0 0,25 0,24 0,0 0,-24 0,24-25,-24 25,0 0,-26 0,1 0</inkml:trace>
  <inkml:trace contextRef="#ctx0" brushRef="#br0" timeOffset="17783.2533">17959 11832,'24'0,"1"0,0 0,25 0,-1 0,-24 0,0 0,0 0,-1 0,-24-25,25 25,0 0,0 0,0 0</inkml:trace>
  <inkml:trace contextRef="#ctx0" brushRef="#br0" timeOffset="19524.3677">19050 11534,'-25'0,"0"0,1 0,-1 0,0 0,0 25,25 0,0 0,0-1,0 1,0 0,0 0,0 0,0-1,0 1,0 0,0 0,0 0,0-1,0 1,50 0,-50 0,25-25,24 0,-24 0,0 0,24 25,26-25,-26 0,-24 0,0 0,25 0,-26-25,26 25,-25-25,-25 0,25 0,-25 1,0-1,0 0,0 0,0 0,0 1,0-1,0 0,-25 25,25-25,-25 25,25-25,-25 25,25-24,0-1,-25 0,1 25,-1-25,0 25,0-25,0 25,1 0,-1 0,25-24,-25 24,0 0,0 0,1 0,-1 0</inkml:trace>
  <inkml:trace contextRef="#ctx0" brushRef="#br0" timeOffset="24157.6211">21506 11683,'-25'0,"50"0,-25-25,24 25,26 0,0 0,24 0,-49 0,0 0,0 0,-1 0,1 0,25 0,24 0,-24 0,-1 0,-24 0,25 0</inkml:trace>
  <inkml:trace contextRef="#ctx0" brushRef="#br0" timeOffset="25021.4425">21605 11832,'25'0,"24"0,1 0,24 0,-24 0,24 0,-24 0,0 0,-26 0,1 0,0 0,25 0,-26 0</inkml:trace>
  <inkml:trace contextRef="#ctx0" brushRef="#br0" timeOffset="26188.4299">22126 11509,'0'25,"25"-25,24 25,-24-25,0 0,24 25,1 24,0-49,-26 0,1 25,-25 0,0 0,0 0,0-1,0 1,0 0,-25 25,25-26,0 1,-24 0,24 25,-25-26,0 1,25 0,-25 0,-24 24,49-24,-25 0,25 0</inkml:trace>
  <inkml:trace contextRef="#ctx0" brushRef="#br0" timeOffset="27526.3827">24011 11485,'25'0,"0"49,-25-24,0 0,24 0,-24-1,0 1,25-25,-25 50,0-25,0-1,25 1,0 0,-25 25</inkml:trace>
  <inkml:trace contextRef="#ctx0" brushRef="#br0" timeOffset="30157.4486">24507 11435,'25'0,"-50"0,0 25,0-25,1 0,24-25,0 0,24 25,1 0,0 0,0 0,-25 25,0 0,0 0,0-1,0 1,0 0,-25 49,0-74,25 25,-25-25,1 0,-1 0,0 0,25-25,0 1,0-1,0 0,0 0,0 0,25 1,0-1,-1 25,1-25,0 25,0 0,0 0,-1 0,1 0,0 0,-25 25,0 0,0-1,25 1,-25 50,0-26,0-24,0 0,0 24,0 1,0-25,0 0,0-1,-25 26,0-50,25 25,-25 0,25-1,-24-24,24 25,-25-25,0 0,25-25,-25 1,25-1,0 0,0 0,25 0,0 25,0-24,-1 24,1-25,0 25,0 0,0 0,-1 0,1 0,0 0,0 0,0 0,-1 0</inkml:trace>
  <inkml:trace contextRef="#ctx0" brushRef="#br0" timeOffset="30941.2512">25226 11782,'0'25,"25"-25,25 0,24-25,-24 25,-25 0,-1 0,26 0,-25-25</inkml:trace>
  <inkml:trace contextRef="#ctx0" brushRef="#br0" timeOffset="32644.2714">25995 11757,'25'-24,"-25"-1,0 0,0 0,0 0,0-24,25-1,-25 25,0 1,0-1,0 0,0 0,0 0,-25 25,0 0,1 0,-1 0,0 0,0 0,0 0,0 0,25 25,0 0,0 0,0 0,0-1,0 1,0 0,0 0,0 0,0-1,25 1,0-25,0 25,0-25,0 0,-25 25,24 0,1-1,-25 1,0 0,0 0,0 0,0-1,0 1,0 0,-25-25,25 25,-24-25,-1 0,0 0,0 0,25-25,0 0,0 0,0 1,0-1,0 0,0 0,0 0,0 1,0-1,0 0</inkml:trace>
  <inkml:trace contextRef="#ctx0" brushRef="#br0" timeOffset="33845.2599">26318 11485,'0'-25,"25"25,-1 0,1 25,-25-1,25-24,-25 25,25-25,0 25,-25 0,0 0,0-1,0 1,0 0,0 0,0 0,0-1,-25 1,25 0,-25-25,0 25,0-25,1 0</inkml:trace>
  <inkml:trace contextRef="#ctx0" brushRef="#br0" timeOffset="35060.5652">26566 11410,'0'25,"0"0,0 0,0-1,0 1,0 0,0 0,0 0,0-1,25 26,-25-25,24 0,-24-1,0 1,0 0,25-25,0 25,0-25,0 0,-1 0,26 0,0 0,-26 0,1 0,0 0,0 0</inkml:trace>
  <inkml:trace contextRef="#ctx0" brushRef="#br0" timeOffset="36181.5678">24259 12353,'50'0,"123"-25,75 0,25 0,50 25,-75-24,49 24,-24-50,-74 25,-51 25,-48 0,-76 0</inkml:trace>
  <inkml:trace contextRef="#ctx0" brushRef="#br0" timeOffset="37799.6158">24581 12948,'25'0,"0"0,0 0,-25 25,25-25,-1 0,1 49,50-49,24 25,-49 0,24 0,-24-25,-1 25,-24-25,-25 24,25-24,0 0,-25 25,0 0,0 0,0 0,-25 0,0-25,25 24,-50-24,26 0,-1 0,0 0,0 0,-24 0,24 0,0-24,0 24,0-25</inkml:trace>
  <inkml:trace contextRef="#ctx0" brushRef="#br0" timeOffset="38982.385">24755 12898,'-25'-24,"50"-1,0 25,24 0,1 0,0 0,-25 0,24 0,-24 0,0 0,0 0,-1 0,-24-25,25 25,0 0,0 0,0 0,-1 0,1 0,-25-25,25 25,0-25</inkml:trace>
  <inkml:trace contextRef="#ctx0" brushRef="#br0" timeOffset="40228.825">25747 12824,'25'0,"0"0,0 0,24 0,-24 0,0 0,0 25,-25 0,25-1,-25 1,24-25,-24 25,0 0,25 24,-25-24,0 0,-25 25,25-26,-49 1,49 0,-25-25,0 25,0 0,0-25,1 0,24 25,-25-25</inkml:trace>
  <inkml:trace contextRef="#ctx0" brushRef="#br0" timeOffset="41565.8739">26268 12824,'-25'0,"25"25,-24-25,24 25,0-1,0 1,-25 0,0 0,25 0,0-1,0 1,0 0,0 0,0 0,0-1,25-24,-25 25,25-25,-1 0,1 0,0 0,0 0,24 0</inkml:trace>
  <inkml:trace contextRef="#ctx0" brushRef="#br0" timeOffset="43317.6772">26417 12452,'25'0,"0"0,-25 25,0 0,0-1,0 1,-25 0,0-25,0 0,25-25,0 0,0 1,0-1,0 0,25 25,0 0,0 0,-1 25,-24 0,0-1,25 1,-25 0,0 0,0 0,0-1,-25-24,25 25,-24 25,-1-50,25 25,-25-25,25 24,-25-24,0 0,25-24,0-1,0 0,25 25,-25-25,25 25,0 0,0 0,-1 0,1 0,0 0,0 0,0 0,-1 25</inkml:trace>
  <inkml:trace contextRef="#ctx0" brushRef="#br0" timeOffset="44028.0669">26715 12452,'0'-25,"0"50,0 25,0 24,0 0,0-24,0 0,0-1,0 1,0-25,0-1,0 1,0 25</inkml:trace>
  <inkml:trace contextRef="#ctx0" brushRef="#br0" timeOffset="45084.0065">26863 12700,'0'-25,"25"25,0 0,0 25,-25 0,25-25,24 0,-24 0,-25 25,25-25,-25 24,25-24,0 25,-25 0,0 0,0 0,0-1,0 1,-25-25,0 25,-25-25,25 25,1-25,-1 25,0-25,0 0,0 0,1-25</inkml:trace>
  <inkml:trace contextRef="#ctx0" brushRef="#br0" timeOffset="45781.5476">26863 12725,'0'-25,"25"0,0 0,0 25,0-24,-1-1,26 25,-25-25</inkml:trace>
  <inkml:trace contextRef="#ctx0" brushRef="#br0" timeOffset="47507.411">27632 11956,'0'-25,"25"25,50 0,-26-25,75 0,-49 25,-26-24,26 24,-26 0,26 0,-50 0</inkml:trace>
  <inkml:trace contextRef="#ctx0" brushRef="#br0" timeOffset="48166.1164">27632 12080,'25'-25,"0"25,0 0,24-25,1 0,24 25,-24 0,24 0,-24-24,25 24,24 0,-50 0,26-25,-26 25,-24 0,-25-25,25 25</inkml:trace>
  <inkml:trace contextRef="#ctx0" brushRef="#br0" timeOffset="49269.3004">29021 11807,'-24'0,"-1"0,0 0,25 25,0 0,25-1,0 1,-1-25,1 0,0 0,0 0,0 0,24 0,1 0,-25 0,0 0,-1 0,-24-25,0 1,0-1,-24 0,-1 0,0 0,25 1,-25 24,0-25,1 25,-1 0,0 0,0 0,25 25,-25-25</inkml:trace>
  <inkml:trace contextRef="#ctx0" brushRef="#br0" timeOffset="50268.719">21903 14362,'24'0,"1"0,25 0,99-25,-50 25,0 0,0 0,0 0,-49 0,0 0</inkml:trace>
  <inkml:trace contextRef="#ctx0" brushRef="#br0" timeOffset="50965.1173">22076 14536,'0'24,"25"-24,0 0,24 0,1 0,24 0,1 0,-1 0,25 0,-49 0,24 0,-49 0,0 0,0 0</inkml:trace>
  <inkml:trace contextRef="#ctx0" brushRef="#br0" timeOffset="51853.6121">22622 14213,'25'0,"24"0,-24 25,25-25,24 25,-24-25,-1 24,1 1,0-25,-26 0,1 25,-25 0,0 0,0 0,0-1,0 1,0 25,-25-25,25-1,0 1,-24-25,24 25,0 0,-25 0,25-1</inkml:trace>
  <inkml:trace contextRef="#ctx0" brushRef="#br0" timeOffset="52892.7529">24234 14114,'0'0,"50"0,-1 0,-24 0,0 0,0 0,0 0,-1 0,-24 25,25-1,-25 1,0 0,0 0,-25 0,1-1,-26-24,50 25,-25-25,0 0,1 0,24 25</inkml:trace>
  <inkml:trace contextRef="#ctx0" brushRef="#br0" timeOffset="54262.0364">24780 13990,'-25'0,"0"0,0 0,1 0,-1 0,25 25,-25-1,25 1,0 0,0 0,0 0,0-1,0 1,0 0,0 0,25 0,0-1,-1-24,1 0,25 0,-25 0,-1 0</inkml:trace>
  <inkml:trace contextRef="#ctx0" brushRef="#br0" timeOffset="54812.7515">25152 14114,'25'0,"0"-25,24 25,100-25,-50 0,25 1,-49 24,24 0</inkml:trace>
  <inkml:trace contextRef="#ctx0" brushRef="#br0" timeOffset="55453.6865">25251 14287,'25'0,"0"0,0 0,-1 0,51 0,-26 0,26 0,-1 0,-24 0,24 0,-24 0,-25 0,-1 0,1 0,0 0,0 0,0 0</inkml:trace>
  <inkml:trace contextRef="#ctx0" brushRef="#br0" timeOffset="56229.5">26243 13767,'0'24,"0"1,25 50,0-51,-25 51,0-26,25 1,-25-25,0 24,0 1,0-25,0 0,25 24</inkml:trace>
  <inkml:trace contextRef="#ctx0" brushRef="#br0" timeOffset="56878.9094">26764 14039,'0'25,"0"0,0 0,-25 0,25 24,-24 1,-1-25,25-1,-25-24,25 25,-25 0,25 0,0 25,0-26,-25 1,1 25,24-25,0-1,-25 1,25 0</inkml:trace>
  <inkml:trace contextRef="#ctx0" brushRef="#br0" timeOffset="61861.5952">25995 13915,'25'0,"0"-24,0-1,0 25,-25-25,24 0,1 25,-25-25,25 25,0 0,0 0,-1 0,1 0,0 0,-25 25,0 0,0 0,0 0,0-1,0 26,0-25,0 0,0-1,-25-24,25 25,-25-25,25 25,-24-25,24 25,0-50,24 25,1 0,0 0,0 0,-25 25,0 0,0-1,0 1,0 0,0 0,0 0,0-1,0 1,0 0,0 0,-25-25,0 25,0-25,1 0,-1 0,0 0,25 25,-25-25</inkml:trace>
  <inkml:trace contextRef="#ctx0" brushRef="#br0" timeOffset="63402.9723">27012 14536,'25'24,"-25"1,-25-25,0 0,-24 0,24 25,0-25,0 0,25-25,0 0,0 1,0-1,25 25,25 0,-25-25,-1 25,1 0,0 0,-25 25,25 0,-25-1,25 1,-25 25,0-1,0 1,0-25,0 49,0-24,0-1,0 1,-25-50,0 50,0-26,-24 1,24-25,0 0,0 0,0 0,25-25,0 1,0-1,25 0,0 25,-25-25,25 25,0-25,-1 25,1 0,0 0,0 0,0 0,0 25,-25 0,24 0,-48-25,-101 0</inkml:trace>
  <inkml:trace contextRef="#ctx0" brushRef="#br0" timeOffset="65476.7058">24135 13791,'-25'0,"25"25,0 0,0 0,0 24,25 1,0 74,0-50,-1 1,-24-1,25 1,-25 24,0 0,25-24,-25-1,25 0,0 1,-25-50,0-1,0 1</inkml:trace>
  <inkml:trace contextRef="#ctx0" brushRef="#br0" timeOffset="67246.6685">24209 13692,'0'0,"50"0,0 0,49 0,74 0,-24 0,25 0,0 0,-1 0,-24 0,-25 0,-25 0,0 0,-49 0,24 0,1 0,-1 0,1 0,-1 0,25 0,50 25,-50-25,25 25,0-25,-24 0,-26 0,0 0,-24 0,0 0,-25 0,-1 0,1 0,0 0,0 0,0 0,49 0,-24 0,-26 0,1 0,0 25,-25-1,0 26,25 24,0 50,-25-49,24 24,-24 25,25 25,0 0,-25-50,25 50,0-50,-25 0,24-49,-24 24,25-24,-25 24,0 1,0-26,0-24,0 25,0-1,0-24,0 0,-25-25,-24 0,-50 0,-50 0,-25-50,-24 1,-1 24,26 0,-26 0,26 1,24-1,25 0,0 0,24 0,26 0,-25 25,24 0,-73 0,48 0,1 0,-50 0,25 0,25 0,0 0,49 0,1 0,-1 0,25 0,25-24,-25 24,1 0,-1 0,0-25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6:59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3249 2927,'0'-25,"-24"0,-1 25,0 0,0 0,25 25,0 0,0 0,0 0,-25-25,25 24,0 1,0 0,0 25,0-26,0 1,0 0,0 0,0 0,0-1,0 1,0 0,0 0,25-25,-25 25,0-1,0 1,0 0</inkml:trace>
  <inkml:trace contextRef="#ctx0" brushRef="#br0" timeOffset="816.486">3051 3150,'25'0,"0"0,-1 0,1 0,0 0,0 0,-25-25</inkml:trace>
  <inkml:trace contextRef="#ctx0" brushRef="#br0" timeOffset="1945.6637">3746 2654,'-25'0,"25"25,0 0,-25-25,25 25,-25-1,0 1</inkml:trace>
  <inkml:trace contextRef="#ctx0" brushRef="#br0" timeOffset="2865.661">3696 2629,'0'-25,"-25"25,25 25,0 0,-25-25,0 25,25 0,-24-25</inkml:trace>
  <inkml:trace contextRef="#ctx0" brushRef="#br0" timeOffset="3889.7714">3845 2927,'0'25,"0"0,-25-25,25 24,0 1,0 0,0 0,0 0,0-1,0 1,0 0,0 0,25-25,-25 25,0-1,25-24,-25 25,24-25,-24 25,25-25,0 25</inkml:trace>
  <inkml:trace contextRef="#ctx0" brushRef="#br0" timeOffset="4665.6644">4068 2977,'0'24,"25"1,-25 0,25-25,-25 25,24-25,-24 25,25-1,-25 1,0 0,0 0,0 0,0-1</inkml:trace>
  <inkml:trace contextRef="#ctx0" brushRef="#br0" timeOffset="5529.6212">4242 2952,'-25'25,"0"-25,25 24,-25 26,25-25,0 0,-25-25,25 24,0 1,0 0,0 0,0 0,25-25,-25 24,25 1,0-25,0 0,-1 0,1 0,0 0,0 0,0 0,-1 0,1-25</inkml:trace>
  <inkml:trace contextRef="#ctx0" brushRef="#br0" timeOffset="6255.6536">4390 2853,'25'24,"-25"1,50 0,-50 25,49-26,-49 1,50 25,-25-25,0-1,-1 1,-24 0,0 0,0 0,0 24,-24-24,24 0,-25 24,25-24,-25 0,0-25</inkml:trace>
  <inkml:trace contextRef="#ctx0" brushRef="#br0" timeOffset="7042.5386">5060 3076,'25'0,"0"0,0 0,49 0,0 0,1 0,-50 0,-1 0,1 0,0 0</inkml:trace>
  <inkml:trace contextRef="#ctx0" brushRef="#br0" timeOffset="7785.841">5135 3225,'24'0,"1"0,25 0,-1 0,1 0,0 0,-26 0,1 0,0 0</inkml:trace>
  <inkml:trace contextRef="#ctx0" brushRef="#br0" timeOffset="8872.4049">5953 2977,'-25'0,"1"0,-1 0,0 0,25 24,0 1,0 0,0 0,0 0,0-1,0 1,0 0,25-25,0 0,-1 0,1 0,0 0,0 0,0 0,-1 0,-24-25,0 0,0 1,25-1,-25 0,0 0,0 0,0 1,-25 24,25-25,-24 0,-1 0,0 25,0 0,25-25,-25 25,1 0,-1-24</inkml:trace>
  <inkml:trace contextRef="#ctx0" brushRef="#br0" timeOffset="10688.8423">3746 2480,'0'25,"0"0,0 0,-25-25,25 25,-25-1,25 1,0 0,-25-25,25 25,-25 0,0 0</inkml:trace>
  <inkml:trace contextRef="#ctx0" brushRef="#br0" timeOffset="11688.3288">3870 2530</inkml:trace>
  <inkml:trace contextRef="#ctx0" brushRef="#br0" timeOffset="13153.5484">3696 2431,'0'25,"0"-1,-25-24,0 25,0 0,1 0,-1 0,0-25,25 24,-25-24,0 25</inkml:trace>
  <inkml:trace contextRef="#ctx0" brushRef="#br0" timeOffset="14497.6541">3919 2480,'0'25,"-25"0,1 0,24 0,-25-25,0 24,0-24,0 25,1-25,24 25,-25 0,0-25,0 25,0-25,0 25</inkml:trace>
  <inkml:trace contextRef="#ctx0" brushRef="#br0" timeOffset="16585.6491">3894 2332,'-24'0,"-1"0,25 24,-25-24,0 0,0 0,25 25,-24-25,24 25,-25-25,25 25,-25-25,0 0,0 0,25 25,-25-25,1 24,-1 1</inkml:trace>
  <inkml:trace contextRef="#ctx0" brushRef="#br0" timeOffset="17688.4284">3919 2431,'0'25,"0"-1,0 1,-25-25,25 25,-24 0,24 0,-25-25,0 0,25 24,-25-24,25 25</inkml:trace>
  <inkml:trace contextRef="#ctx0" brushRef="#br0" timeOffset="19770.3508">6945 2952,'25'0,"0"0,25 0,-1 0,1 0,24 0,-24 0,-25 0,49 0,-49 0,0 0,-1 0,1 0,0 0</inkml:trace>
  <inkml:trace contextRef="#ctx0" brushRef="#br0" timeOffset="20434.4024">6871 3150,'25'0,"0"0,24 0,-24-25,49 25,1-24,-26 24,-24 0,0 0,25 0,-1 0,1 0,-1 0,-24 0,0 0,0 0,49 0,-49 0,25 0,-26 0</inkml:trace>
  <inkml:trace contextRef="#ctx0" brushRef="#br0" timeOffset="21287.6388">7541 2803,'-25'0,"25"25,25 0,-1-1,26 1,-25 0,0-25,49 50,-49-26,0-24,-1 25,1 0,0-25,-25 25,0 0,0-1,0 1,0 0,0 0,-25 0,0-1,25 26,-74-25,74 0,-25-25,0 24</inkml:trace>
  <inkml:trace contextRef="#ctx0" brushRef="#br0" timeOffset="22160.5491">8706 2902,'25'0,"0"0,0 0,0 0,-1 25,-24 0,0 0,0-1,0 1,0 0,0 0,-24 24,-1-24,25 0,-25-25,25 25,-50 0,1 24,24-24,0 0,25 0,-25-25,25-25,25 25</inkml:trace>
  <inkml:trace contextRef="#ctx0" brushRef="#br0" timeOffset="23337.6417">8954 2927,'25'-25,"-50"25,25 25,-24-25,24 25,0 0,0-1,0 1,0 0,0 0,0 0,0-1,24-24,1 0,0 0,0 0,0 0,0 0,-1 0</inkml:trace>
  <inkml:trace contextRef="#ctx0" brushRef="#br0" timeOffset="23946.1611">9475 3026,'0'25,"25"-25,0 0,0 0,0 0,24 0,-24 0,0 0</inkml:trace>
  <inkml:trace contextRef="#ctx0" brushRef="#br0" timeOffset="24474.4038">9475 3200,'25'0,"25"0,-25 0,24 0,1 0,-1 0,1 0,-25 0,0 0,-1 0</inkml:trace>
  <inkml:trace contextRef="#ctx0" brushRef="#br0" timeOffset="25490.515">10220 3001,'-25'0,"0"0,0 0,25 25,0 0,0 0,0 0,0-1,0 1,0 0,0 0,25-25,-25 25,25-25,-25 24,25-24,24 0,-24 0,0 0,-25-24,0-1,25 0,-25 0,24 25,-24-25,0 1,0-1,-24 0,-1 0,0 0,0 25,0 0,1 0,-1 0</inkml:trace>
  <inkml:trace contextRef="#ctx0" brushRef="#br0" timeOffset="26007.5949">10939 3125,'25'0,"-25"25,0 0,0 0,0 0,0-1,0 26,-25-50,0 0,25 25,-25-25,0 0,1 0</inkml:trace>
  <inkml:trace contextRef="#ctx0" brushRef="#br0" timeOffset="27482.3741">11733 2927,'0'-25,"24"25,1 0,0 0,0 0,0 0,-25 25,24 0,-24 0,0-1,25 1,-25 0,0 25,0-26,0 26,0-25,0 0,-25-25,25-25,0 0,0 0,0 0,25 1,0-26,0 25,0 0,-25 1,24-1,-24 0,0 0,0 0,25 25,-25-24,0-1,0 0,0 50,0 0,0-1,0 1,0 25,0-25,0-1,0 26,25-25,-25 0,25 24,0-24,-25 0,24-25,1 0,0 0,0 0,0 0,0 0,-1 0,1-25,0 0</inkml:trace>
  <inkml:trace contextRef="#ctx0" brushRef="#br0" timeOffset="28026.9319">12551 3001,'25'0,"0"0,24 0,26-24,-50 24,24 0,-24 0,0 0</inkml:trace>
  <inkml:trace contextRef="#ctx0" brushRef="#br0" timeOffset="28513.6033">12576 3101,'25'0,"24"0,-24 0,25 0,-25 0,-1 0,26 0,-25 0,0 0,24-25,-24 25,0 0,0 0,-1 0</inkml:trace>
  <inkml:trace contextRef="#ctx0" brushRef="#br0" timeOffset="29719.5918">13370 2828,'0'25,"0"-1,-25-24,0 0,25-24,0-1,0 0,25 0,0 25,0 0,-1 0,1 0,0 0,-25 25,0 0,0 24,50-24,-26 25,-24-1,0-24,25 25,-25-1,0-24,0 25,0-25,0-1,-25-24,1 0,-1 0,0 0,0 0,0 0,1 0,-1 0,0 0,25-24,25-1,-25 0,25 25,-1 0,1-25,0 25,0 0,0 0,-1 0,1 0,0 0,0 0,0 0,-25 25</inkml:trace>
  <inkml:trace contextRef="#ctx0" brushRef="#br0" timeOffset="30745.4142">11857 3547,'24'0,"1"0,0 0,25 0,24 0,50 0,-49 0,-1 0,25 0,50 0,-25 0,25 0,-75 0,1 0,-26 0,1 0,-1 0,-24 0,0 0,0 0,0 0,0 0,-1 0,1 0,0 0,0 0,0 0,-1 0,1 0,0 0,-50 0</inkml:trace>
  <inkml:trace contextRef="#ctx0" brushRef="#br0" timeOffset="31737.6328">8632 3497,'25'0,"0"0,24 0,1 0,24 0,25 0,-24 0,24 0,-24 0,-1 0,0 0,1 0,-1 0,25 0,-24 0,-1 0,-24 0,24 0,1 0,-51 0,1 0,0 0</inkml:trace>
  <inkml:trace contextRef="#ctx0" brushRef="#br0" timeOffset="33017.6372">9203 2803,'-25'0,"0"0,0 0,0 0,25 25,-24-25,-1 0,25 25,-25-25,0 0,25 24,-25 1,25 0,0 0</inkml:trace>
  <inkml:trace contextRef="#ctx0" brushRef="#br0" timeOffset="33769.6308">8558 2828,'24'0,"1"0,0 0,25 25,-26-25,1 0,-25 24,25-24,0 0,-25 25,25-25,-25 25,24-25,-24 25</inkml:trace>
  <inkml:trace contextRef="#ctx0" brushRef="#br0" timeOffset="38239.5843">3969 11410,'25'-25,"-1"25,1 25,-25 0,25-25,0 25,0 24,-1-24,1 0,0-25,0 25,0 0,-25-1,0 1,0 0,-25-25,0 0,0 0,0 0,1 0,-1-25,0 0,0 1,0 24,25-25,0 0,0 0</inkml:trace>
  <inkml:trace contextRef="#ctx0" brushRef="#br0" timeOffset="39296.4812">3944 11336,'25'0,"0"0,-1 0,1 0,-25-25,25 25,0 0,0 0,-1 0,-24-25,25 25,0 0,0 0,0 0,-1 0,-24 25,25 0,0 0,0-1,-25 1,0 0</inkml:trace>
  <inkml:trace contextRef="#ctx0" brushRef="#br0" timeOffset="40577.5948">4564 11385,'0'25,"25"0,-25 0,0 0,25-1,-1 1,-24 0,25-25,0 0,0 0,0 0,-1 0,-24-25,0 0,0 1,0-1,0 0,0 0,0 0,0 1,-24 24,-1 0,25-25,-25 25,0 25</inkml:trace>
  <inkml:trace contextRef="#ctx0" brushRef="#br0" timeOffset="41482.1752">6077 11038,'-25'0,"1"25,-1-25,25 25,-25-25,0 24,0 1,25 0,0 0,0 0,0 0,0-1,0 26,0-25,0 0,0-1,0 1,0 0,0 25,25-26,-25 26,25-50,-25 50,25-1,0-49,-25 25,24 0,-24 0,0-1,0 1,25 0,-50-25,1 0</inkml:trace>
  <inkml:trace contextRef="#ctx0" brushRef="#br0" timeOffset="42122.1732">5904 11559,'-25'-25,"25"0,25 25,-25-24,24 24,1 0,0 0,0 0,0 0,24 0,1 0</inkml:trace>
  <inkml:trace contextRef="#ctx0" brushRef="#br0" timeOffset="45249.7385">6623 11187,'-25'0,"0"25,0 0,1-25,24 24,0 1,-25 0,25 0,0 0,0-1,-25 1,25 0,0 0,0 0,0-1,0 26,0-25,0 0,0-1,0 1,0 0,0 0,25-25,0 0,-1 0,-24-25,25 25,-25-25</inkml:trace>
  <inkml:trace contextRef="#ctx0" brushRef="#br0" timeOffset="46352.6022">6945 11311,'0'25,"0"0,0-1,0 1,0 0,0 0,0 0,0-1,25 1,0-25,0 0,0 0,-1 0,1 0,25 0,-25-25,24 25,-24-24,0-1,-25 0,0 0,0 0,0 1,0-1,-25 0,0 0,0 25,1 0,-1 0,0 0,0 0,0 0,1 0,-1 0,25 25,0 0,25-25,-1 0,26 0,24-25</inkml:trace>
  <inkml:trace contextRef="#ctx0" brushRef="#br0" timeOffset="47082.5605">7615 11088,'0'24,"0"1,0 0,25 0,-25 0,25-25,-25 25,24-25,1 49,-25-24,0 0,25-25,-25 25,0-1,0 1,0 0,0 0,-25 0,25-1,-25 26,1-50,24 25,-25-25,25 25,-25-25,0 24,0 1,1-25</inkml:trace>
  <inkml:trace contextRef="#ctx0" brushRef="#br0" timeOffset="47938.3666">7863 11460,'25'0,"0"0,-1 0,1 0,0-25,0 25,0 0,0 0,-1 0,1 0,25 0,-1 0,1 0,-25 0,24 0,1 0</inkml:trace>
  <inkml:trace contextRef="#ctx0" brushRef="#br0" timeOffset="48663.9641">8012 11683,'25'0,"24"-25,-24 25,25-25,-25 25,24 0,-24 0,0 0,0 0,-1 0,1 0,0 0</inkml:trace>
  <inkml:trace contextRef="#ctx0" brushRef="#br0" timeOffset="54968.5004">8954 11286,'-24'25,"24"0,0 0,0-1,0 1,0 0,0 0,0 0,0-1,0 26,0-25,0 0,24-1,1-24,0 0,0 0,0 0,0 0,-1-24,-24-1,25 0,-25 0,0 0,0 1,0-1,0 0,0 0,0 0,0 1,0-1,0 0,-25 0,1 0,-1 1,0-1,0 0,0 25,0 0,25 25</inkml:trace>
  <inkml:trace contextRef="#ctx0" brushRef="#br0" timeOffset="56487.6013">9029 11237,'0'-25,"0"50,0-1,0 1,0 0,0 0,-25-25</inkml:trace>
  <inkml:trace contextRef="#ctx0" brushRef="#br0" timeOffset="60744.0206">6201 12725,'-25'0,"1"0,-1 0,0 0,0 25,25-1,0 1,0 0,0 0,0 0,0-1,0 1,0 0,0 0,0 0,0-1,0 1,0 0,0 0,0 0,0-1,0 1,0 0,-25-25,25 25,-24 0,24 0,-25-1,0-24,25 25,-25-25,25 25,-25-25</inkml:trace>
  <inkml:trace contextRef="#ctx0" brushRef="#br0" timeOffset="61403.4642">5928 13146,'25'0,"0"0,0 0,0 0,-1 0,1 0,25-24,-25 24,-1 0,1 0,0 0,0 0,0 0,-1 0,1-25,0 25</inkml:trace>
  <inkml:trace contextRef="#ctx0" brushRef="#br0" timeOffset="62177.5679">6796 12700,'-24'0,"-1"0,0 25,0 0,0-1,25 1,0 0,0 0,0 0,0-1,0 1,0 0,0 0,0 0,0-1,0 1,0 0,0 0,25 0,0-25,-25 24,25-24,0 0</inkml:trace>
  <inkml:trace contextRef="#ctx0" brushRef="#br0" timeOffset="64546.4382">7193 12849,'0'25,"0"-1,0-48,0-1,0 0,25 0,0 25,0 0,0 0,-1 25,-24 0,0 0,0-1,0 1,0 0,0 0,0 0,-24-25,-1 0,0 0,0 0,25-25,0 0,0 0,0 0,0 1,0-1,0 0,25 0,0 25,-25-25,25 1,-1 24,1 0,0 0,-25 24,25-24,-25 25,25-25,-25 25,24 0,-24 0,25-1,-25 1,0 0,0 0,0 0,0 24,0-24,0 25,-25-26,1 1,-1 0,0-25,0 0,0 0,25-25,0 0,0 1,0-1,25 25,0 0,-25-25,25 25,0 0,-1 25,1-25,-25 25,25-25,-25 24,25-24,-25 25,25 0</inkml:trace>
  <inkml:trace contextRef="#ctx0" brushRef="#br0" timeOffset="65658.5971">7615 12650,'0'25,"25"0,-25 0,25 0,-25-1,49 1,-24 0,0 49,0-49,24 0,-49 25,50 24,-50-49,25-25,-1 25,-24-1,0 1,0 0,0 0,-24 0,-1 0,0-1,0-24,0 0,25 25,-24-25,-1 0,0 25,0-25</inkml:trace>
  <inkml:trace contextRef="#ctx0" brushRef="#br0" timeOffset="66952.7319">6846 12675,'-25'0,"0"0,1 0,-1 0,0 25,0 0,0 0,25-1,0 1,-24-25,24 25,0 0,0 0,0-1,0 1,0 0,0 0,0 0,0-1,0 1,0 0,0 0,0 0,0-1,0 26,24-25,-24 0,0 0,0-1,25-24,-25 25,25-25,0 25,-25 0,25-25,-1 0</inkml:trace>
  <inkml:trace contextRef="#ctx0" brushRef="#br0" timeOffset="68434.8111">6052 12750,'25'0,"0"0,0 0,0 0,-1 0,1-25,0 25,0-25,-25 0,0 0,0 1,0-1,0 0,0 0,0 0,-25 25,0 0,0 0,1 0,24 25,-25-25,25 25,0 0,-25-25,25 25,-25 24,0 1,1-25,24 24,-25 1,25-25,-25-1,25 26,0 0,0-26,0 1,0 25,-25-25,25-1,0 1,0 50,0-50,0 24,0-24,0 25,0-26,0 1,0 0,0 25,0-26,0 1,0 25,0-1,0-24,0 0,0 25,0-1,0-24,0 0,0 0,0-1,-25 1,25-50,0 1,0-1</inkml:trace>
  <inkml:trace contextRef="#ctx0" brushRef="#br0" timeOffset="69201.5967">5854 13221,'0'-25,"0"0,25 25,24 0,26 0,-26-25,26 1,-1 24,-24 0,-1 0,1-25,-25 25</inkml:trace>
  <inkml:trace contextRef="#ctx0" brushRef="#br0" timeOffset="69904.0459">8260 12923,'25'0,"0"0,-1 0,1 0,25-25,-25 25,49 0,-24 0,-1 0,1 0,-25 0,-1 0</inkml:trace>
  <inkml:trace contextRef="#ctx0" brushRef="#br0" timeOffset="70497.5941">8409 13097,'49'0,"-24"0,25 0,24 0,-24-25,-25 25,24-25,-24 25</inkml:trace>
  <inkml:trace contextRef="#ctx0" brushRef="#br0" timeOffset="71504.3691">9252 12849,'25'0,"0"0,24 0,-24 0,0 0,0 0</inkml:trace>
  <inkml:trace contextRef="#ctx0" brushRef="#br0" timeOffset="72304.2247">9798 12576,'0'25,"0"0,0-1,0 1,0 0,0 25,0-1,0 1,0-25,-25-1,25 1,0 0,0 0,0 0</inkml:trace>
  <inkml:trace contextRef="#ctx0" brushRef="#br0" timeOffset="73608.6167">10145 12526,'0'0,"-25"25,1-25,24 25,-25-25,25 25,0 0,0-1,-25 1,25 0,0 0,-25 0,25-1,0 1,-25 25,25-25,0-1,0 1,0 0,-25 0,25 0,25-25,0 0,0 0,0 0,0 0,-1 0,1 0,0-50,0 50,-25-25,0 0,0 1,0-1,0 0,0 0,-25 25,0 0,0 0,1 0,-1 0,0 0,0 0,0 0</inkml:trace>
  <inkml:trace contextRef="#ctx0" brushRef="#br0" timeOffset="75400.344">12129 11261,'-24'0,"-1"0,0 0,0 0,0 25,1 0,-1 0,25 0,0-1,0 1,0 0,0 0,0 0,0-1,0 1,25-25,-1 25,-24 0,0 0,0-1,-24-24,-1 25,0-25,0 0,-24 25,24-25,0 0,0 0,0 0,1-25,-1 25</inkml:trace>
  <inkml:trace contextRef="#ctx0" brushRef="#br0" timeOffset="76706.3312">12278 11435,'-24'0,"-1"0,0 25,25 0,0-1,0 1,0 0,0 0,0 0,0-1,0 1,25-25,0 0,-1 0,26 0,0 0,-1 0,-24 0,0 0,-25-25,25 25,-25-24,0-1,0 0,0 0,0 0,0 1,-25-1,0 0,0 25,0 0,1 0,-1 0,0 0,0 0,0 0,1 0,-1 0,0 0</inkml:trace>
  <inkml:trace contextRef="#ctx0" brushRef="#br0" timeOffset="80144.4117">14238 11361,'0'-25,"-25"25,0 0,0 0,25 25,-24-25,24 24,0 1,-25 0,25 0,0 0,0-1,0 1,0 0,25-25,24 0,-24 0,0 0,0 0,-1 0,-24-25,0 0,0 1,0-1,0 0,0 0,0 0,0 1,25 24</inkml:trace>
  <inkml:trace contextRef="#ctx0" brushRef="#br0" timeOffset="80632.9417">14461 11336,'0'25,"0"-1,25-24,-25 25,0 0,0 0,0 0,0-1,0 1,25 0</inkml:trace>
  <inkml:trace contextRef="#ctx0" brushRef="#br0" timeOffset="81127.5771">14536 11162,'24'-25</inkml:trace>
  <inkml:trace contextRef="#ctx0" brushRef="#br0" timeOffset="82312.5441">14709 11261,'25'25,"-25"0,0 0,0 0,0-1,25 1,-25 0,0-50,0 0,0 1,0-1,25 0,-1 0,-24 0,25 1,0-1,0 25,0 0,-25-25,24 25,1 0,0 0,-25-25,25 25,0 0,-1 0,1 25,-25 0,25-25,-25 25,0-1,0 1,0 0,0 0,0 0,0-1,0 1,0 0,0 0,0 0,0-50,50 0</inkml:trace>
  <inkml:trace contextRef="#ctx0" brushRef="#br0" timeOffset="82986.2827">15726 10666,'0'25,"0"0,0 24,0 1,0-1,0 26,0-1,0-24,0 24,0-24,0 0,0-1,0-24,0 0,0 0,0-1</inkml:trace>
  <inkml:trace contextRef="#ctx0" brushRef="#br0" timeOffset="83512.1424">15553 11038,'24'0,"26"0,-25 0,24 0,-24 0,25 0,-25 0,-1 0,1 0,0 0,0 0,0 0,-1 0,1 0</inkml:trace>
  <inkml:trace contextRef="#ctx0" brushRef="#br0" timeOffset="84098.5651">16718 10815,'-49'49,"98"-98,-123 123,49-49,0 0,25 0,0-1,0 1,0 0,0 0,0 24,0-24,0 0,25 50,-25-51,25 1,25 50,-50-51,74 26,-74-25,50-25,-1 25,1-25,24 0,1 0,-1 0,-49 0,24 0,1-25,-25 0,0 0,-1 0</inkml:trace>
  <inkml:trace contextRef="#ctx0" brushRef="#br0" timeOffset="85002.3793">17487 10964,'0'24,"0"1,0 0,0 0,0 0,0-1,0 1,0 0,0 0,25-25,0 0,25 0,-26 0,1 0,0 0,0 0,0 0,-25-25,0 0,0 0,0 1,0-1,0 0,24 25,-24-25,0 0,-24 25,-1 0,0 0,0 0,0 0,1 25</inkml:trace>
  <inkml:trace contextRef="#ctx0" brushRef="#br0" timeOffset="85715.1201">18207 11013,'-25'0,"25"25,0 0,0 24,0 26,0-25,0-1,-50 1,50-25,-49 24,24-24,0 0,0 0,0-25,25-25</inkml:trace>
  <inkml:trace contextRef="#ctx0" brushRef="#br0" timeOffset="86617.5399">18554 10765,'-25'0,"25"25,0 0,0 0,0 24,0-24,0 25,0-26,25-24,-25 25,25-25,0 0,-1 0,1 0,0 0,0 0,0 0,-1 0,-24-25,0 1,0-1,0 0,0 0,0 0,0 1,0-1,0 0,0-25,-24 26,-1 24,0 0,25-25,-25 25,0 0,1 0,-1 0,0 0</inkml:trace>
  <inkml:trace contextRef="#ctx0" brushRef="#br0" timeOffset="87298.51">18628 10468,'25'0,"0"0,0 0,24 24,1 1,-25 0,0 0,-1 0,26 24,-25 1,0 24,-1-24,1 24,0-49,-25 0,0 0,0-1,0 26,0-25,0 0,0-1,0 1,0 0,-25 0,0 0,1-25,-1 0,25 25,-25-25,0 0</inkml:trace>
  <inkml:trace contextRef="#ctx0" brushRef="#br0" timeOffset="105082.5588">13519 11286,'0'25,"0"25,0 24,0-49,0 24,0 1,0 0,0-1,0 1,0-25,0 24,0 1,0-1,0-24,0 25,0-25,0 24,0 1,0-1,0-24,0 0,0 0,0 0,0 0,0-1,0 1,0 0,-25 0,25-50,0 0,0-24,0 24,0-25,0 25,0-24,0 24,0 0,0-25,0 1,0-1,0 1,0 24,0 0,0-49,0 49,25-25,-25 25,0 1,0-1,0 0,0 0,0 0,24 1,-24-1,0 0,0 0,25 0,0 25,-25-24,25 24,-25-25,25 25,-1 0,1 25,-25-1,0 1,25 0,-25 0,0 0,0-1,0 1,25 0,-25 0,0 0,0-1,-25-24,25 25,-25 0,0-25,1 0,-1 0,0 0</inkml:trace>
  <inkml:trace contextRef="#ctx0" brushRef="#br0" timeOffset="109040.9919">12824 12799,'-25'0,"0"0,1 0,-1 0,0 0,25 25,-25-25,0 25,1-25,24 25,-25-25,25 24,-25-24,25 25,0 0,0 0,0 0,0-1,0 1,0 0,25-25,0 0,-1 0,26-25,0 0,-26-24,1 49,0-25,0 0,0 0,-25 1,24 24,-24-25,0 0,0 50,0 0,0 24,0-24,0 0,0 0,0-1,25 1,0-25,0 0,0 0,24 0,-24 0,25 0,-1 0,51 0,-76 0,26-25,-25 25,24 0,-24 0,0 0,0 0,24 0,-24-24,0 24,0 0,0 0,-1 0,-24-25,25 25,-25-25,25 25,0-25,-25 0,0 1,0-1,0 0,0 0,-25 25,0 0,0 0,1 0,-1 0,0 0,0 0,0 0,1 0,-1 0,0 50,25-25,0-1,0 1,0 0,0 0,0 0,25-25,0 0,-1 0,1 0,0 0,25-25,-1-25,-24 1,0 49,0-25,-25 0,0 0,0-24,24 24,-24 0,25-25,-25 26,0-1,25-25,-25 25,0-24,0 24,0 0,25 25,-25-25,0 1,0-1,0 50,0-1,-25 26,0 24,0 1,-24-1,49 1,-50-1,-24 50,49-50,25-24,0 0,0-1,0-24,0 0,-25 0,25 0,0-1</inkml:trace>
  <inkml:trace contextRef="#ctx0" brushRef="#br0" timeOffset="110736.5358">15379 12700,'0'-25,"25"25,-25-25,25 25,-25 25,0 0,0 0,-25 0,0-25,25 24,0 1,-25 0,50-50,0 25</inkml:trace>
  <inkml:trace contextRef="#ctx0" brushRef="#br0" timeOffset="111416.1633">15577 12626,'0'24,"0"1,0 0,0 0,-24-25,24 25,0-1,0 1,-25 0,25 0,0 0,-25-25,25 24</inkml:trace>
  <inkml:trace contextRef="#ctx0" brushRef="#br0" timeOffset="112545.5679">17016 12179,'0'-25,"-25"25,0 0,1 0,24 25,-25 0,0 0,0 24,25-24,-25 0,1 0,24 0,-25-1,25 1,0 0,0 25,0-26,0 1,0 0,0 0,0 0,0-1,0 1,0 0,25 0,-1-25,1 0,0 0</inkml:trace>
  <inkml:trace contextRef="#ctx0" brushRef="#br0" timeOffset="114993.5124">17239 12303,'25'-25,"0"25,0 0,-1 0,1 25,-25 0,0 0,0 0,0-1,0 1,-25-25,1 0,-1 0,25-25,0 1,0-1,0 0,25 0,-1 25,1 0,0 0,0 0,-25 25,0 0,0 0,0-1,0 1,25 0,-25 0,0 24,0-24,0 0,0 0,0 0,0-1,0 26,0-25,-25 0,0-25,25 24,-25-24,0 0,1 0,-1 0,0 0,25-24,0-1,0 0,25 25,0 0,-1 0,1 0,0 0,0 0,0 0,-1 0,-24 25,25 0,0-25,-25 24,25 1,0-25,-25 25,25 0,-1 0,1-1,0-24</inkml:trace>
  <inkml:trace contextRef="#ctx0" brushRef="#br0" timeOffset="115607.5421">17934 12551,'0'25,"0"0,0 0,0-1,0 1,0 0,0 25,0-26,0 1,0 0,0 0,0 0,0-1,-25-24,25-24,0-1,25 0</inkml:trace>
  <inkml:trace contextRef="#ctx0" brushRef="#br0" timeOffset="117199.541">17959 12551,'24'0,"-24"25,0 0,0 0,0-1,0 1,0 0,-24-25,-1 0,0 0,0 0,0 0,1 0,-1 0,0-25,25 0,0 1,0-1,0 0,0 0,25 25,0 0,-1 0,1 0,0 0,0 0,-25 25,25-25,-25 25,0 0,0-1,0 1,0 0,0 0,0 0,0-1,0 1,0 25,0-25,0-1,-25 26,0-25,25 0,-50 24,50-24,-24 0,-1 0,0-25,0 0</inkml:trace>
  <inkml:trace contextRef="#ctx0" brushRef="#br0" timeOffset="118218.6073">18331 12378,'24'0,"26"-50,24 50,-49 0,0 0,25 0,-25 0,-1-25</inkml:trace>
  <inkml:trace contextRef="#ctx0" brushRef="#br0" timeOffset="118906.0027">19000 12030,'0'25,"0"0,0 0,0-1,0 1,-24 0,24 25,0-25,0 24,-25-49,25 25,0 0,0 0,-25-1</inkml:trace>
  <inkml:trace contextRef="#ctx0" brushRef="#br0" timeOffset="119991.8464">19323 11881,'-25'0,"25"25,0 0,0 0,-25 24,0 1,25 0,0-26,0 51,0-50,0 0,0-1,0 26,0-25,0 0,0-1,0 1,0 0,0 0,0 0,25-25,0 0,0 0,-25-25,25 0,-1 0,-24 0,0 1,0-1,0 0,25 25,-25-25,0 0,0 1,0-1,-25 25,25-25,-24 25,-1 0,0 0,0 0,0 0,1 0,-1 0,50 0,-1 0,1 0,25 0,24-50</inkml:trace>
  <inkml:trace contextRef="#ctx0" brushRef="#br0" timeOffset="120743.5378">19670 11757,'-25'0,"25"25,0 0,0 0,25 24,-25-24,50 50,-1-51,-49 1,25 0,0 25,-25-26,50 1,-50 25,0-25,0 24,0-24,0 50,0-26,0 1,0-25,0 24,-25 26,0-26,0-49,25 25,-49 0,49 0,-25-25,0 0,0 0</inkml:trace>
  <inkml:trace contextRef="#ctx0" brushRef="#br0" timeOffset="122633.5424">17165 12030,'0'25,"-25"-25,25 25,-25-25,0 0,25 25,-24-1,-1 1,0-25,-25 50,26-25,-1 0,25-1,-50 26,25-50,1 25,-1 24,25-24,-25 0,25 0,0 0,-25-1,25 1,0 0,0 0,0 0,0-1,0 1,0 0,0 0,0 0,0-1,0 26,-25-25,25 0,0-1,0 1,0 0,0 0,0 0,25-1,0-24,0 0,0 25,-1-25,1 0,0 0,0 0,-25 25,25-25,-1 0,1 0</inkml:trace>
  <inkml:trace contextRef="#ctx0" brushRef="#br0" timeOffset="127339.2164">19372 10468,'0'0,"0"24,25-24,0 0,25 0,-1 0,26-49,-26 49,1-25,0 0,24 25,-49 0,0 0,-1 0,1 0,0 0,25 0,-26 0,1 0,-25 25,0 0,25-25,-25 25,25 24,-25-24,0 25,25-1,-1 26,1 49,0-25,-25-25,25 25,0 26,-1-26,1-25,0 1,-25-1,25-24,0 24,-1 0,-24-24,25 0,-25-26,25 26,-25-25,0 0,0-1,0 1,0 0,25-25,-25 25,-25-25,25 25,-25-25,0 0,1 0,-26 0,25 0,0 0,1 0,-1 0,0 0,0 0,25 24,-25-24,25-24,0-1,0-25,50 25,-25-24</inkml:trace>
  <inkml:trace contextRef="#ctx0" brushRef="#br0" timeOffset="129792.6185">20340 11609,'0'-25,"25"0,-1 0,1 0,0-49,25 24,-26-24,26 24,0-49,-1 25,26-26,-26 1,26 50,-50-51,49 51,-24-26,24-24,-24 25,24-1,-24 1,24-25,-49 49,49 1,-49-1,0 0,0-24,-1 49,1-25,0 26,-25-1,25 0,-25 0,25-24,-1 24,-24 0,0 0,-24 50,-1-25,0 25,25 0,-25-25,25 24,-49-24,49 25,-25-25,0 25,0 0,0-25,1 25,-1-25,25 24,-25 1,0-25,0 25,50-25,0 0,0-25,0 0,-1 25,1-24,-25-1,25 25,0-25,0 25,-1-25,1 25,0 0,0 0,-25 25,25-25,-25 25,0 0,0-1,0 26,0-25,0 24,0 1,0-25,0 0,0 0,0-1,0 1,0 0,-25-25,25 25,-25-25,0-25,25 0,-25 0,1 1,-1 24,25-25,-25 0,25 0,-25 25,25-25,-25 25,25-25,-24 25,24-24,-25-1,25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8:42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20290 6400,'0'-25,"0"0,-25 25,1 0,24 25,-25 0,0 24,0 1,25-25,-49 49,49-49,0 49,-50 25,50-49,-25 0,25 24,0-24,0-1,0 1,0 0,0-1,0-24,0 0,0 24,0 1,0 0,25-1,-25-24,0 0,0 0,0-1,0 1,0 0</inkml:trace>
  <inkml:trace contextRef="#ctx0" brushRef="#br0" timeOffset="638.944">19943 7218,'0'-25,"25"25,24-24,1-1,-25 25,0-25,-1 25,1-25,0 25,0 0,0 0,-1 0</inkml:trace>
  <inkml:trace contextRef="#ctx0" brushRef="#br0" timeOffset="1327.0977">20662 6697,'-25'0,"25"25,-24 49,-1-49,0 50,0-26,25-24,0 0,-25 25,25-26,0 1,0 0,0 0,0 0,0-1,25-24,0 0,0 0,0 0,-1 0,1 0</inkml:trace>
  <inkml:trace contextRef="#ctx0" brushRef="#br0" timeOffset="2650.2743">20786 6896,'25'-25,"0"25,0 0,0 0,-1 0,1 0,0 0,0 25,0-25,-25 25,24-1,-24 1,0 0,0 25,0-26,0 1,-24 25,-1-25,0-25,0 0,25-25,25 25,-25-50,25 50,-25-25,0 1,25-1,-1 0,-24 0,0 0,25 25,-25-24,0-1,0 0,0 0,0 0,0 50,0 0,25 25,-25-26,25 1,-25 0,0 0,25-25,-25 25,0-1,24-24,1 25,0 0,-50-25,0 0</inkml:trace>
  <inkml:trace contextRef="#ctx0" brushRef="#br0" timeOffset="3351.827">21208 6524,'25'-25,"0"25,-1 0,26 0,-25 25,0-1,49 51,-24-50,-26 24,26-24,0 25,-1-26,-24 1,-25 0,25 25,-25-25,0 24,0 1,0-1,0 1,-50 0,25-26,1 1,-1 0</inkml:trace>
  <inkml:trace contextRef="#ctx0" brushRef="#br0" timeOffset="4071.5325">22250 6697,'25'0,"-1"0,1 0,0 0,49 0,-49 0,25 0,-25 0,-1 0</inkml:trace>
  <inkml:trace contextRef="#ctx0" brushRef="#br0" timeOffset="4523.9432">22151 7045,'24'0,"1"0,-25-25,25 25,0 0,49 0,-24 0,-1 0,26 0,-26 0,26 0,-50 0,-1 0,1 0</inkml:trace>
  <inkml:trace contextRef="#ctx0" brushRef="#br0" timeOffset="6655.8204">12353 11261,'0'-24,"-25"24,0 0,-24 0,-1 0,0 0,1 24,-26-24,26 25,-51 0,26 0,0-25,-50 49,49-24,1 0,-1 0,1 0,-50-1,74 1,1 0,-26-25,26 25,-1-25,25 25,0-25,1 0,24 24,-25-24,25 25,0 0,-25 0,25 0,-25-1,25 26,0-25,0 24,0-24,0 25,0-25,0-1,0 1,0 25,0-25,0-1,50 51,-25-25,-1-1,26 1,-25-25,0-1,24 26,-49-25,50 0,-1 24,-24-24,0-25,-25 25,50-25,-1 25,1 24,-25-24,74 49,0-24,0 0,-24-1,74 1,-50-25,0-1,50 1,-50 0,50 25,0-26,-50 1,0 0,50-25,0 25,0-25,0 0,-1 0,51 0,-1 0,-24 0,-1-25,1 0,25-74,-51 99,-24-50,-24 26,-1-26,25 25,-50 0,1 1,24-26,-74 25,0 0,24 1,-49-1,25-25,-25 1,0-1,0-24,0 24,0-24,0 24,0-24,0 49,0 0,0 0,0-25,0 1,0-1,0 25,-50-24,26-1,-26 25,0-49,1 24,-1 26,-24-26,-1 0,-49 1,50-1,-50 1,25-26,-50 26,0 49,50-25,-75 0,0 0,50 0,-49 1,-1 24,50 0,-25-25,50 25,-50 0,50 0,-25 0,25 0,-50 0,50 0,24 0,1 0,0 0,24 0,-25 0,26 0,-1 0,1 0,-26 0,1 25,24-1,1 1,24-25,-50 25,51 0,73-25,125 25</inkml:trace>
  <inkml:trace contextRef="#ctx0" brushRef="#br0" timeOffset="9128.1268">15280 11509,'0'0,"49"50,1-25,0 0,-26-1,76 51,-26-26,-24 1,49-25,25-25,-25 0,25 0,50 0,99-25,24-74,50-50,174-74,298-75,-149 100,148-50,-74 24,0 26,-148-1,-51 75,-247 0,0 50,-50 0,-25-50,-124 49,1 26,48-51,-73 1,-1 0,1-50,-51 75,26-50,-25 49,0 1,-1-1,1 1,-25 0,0 24,0 0,25 26,-25-26,0 25,25 0,-25-24,0 24,0 0,0-25,0 1,0-1,0 1,0 24,0-50,0 51,0-26,0 25,-25-24,25 24,0 0,0-25,-25 26,25-1,0 0,-25 0,1-24,24 24,-25 0,0 0,25 0,-25 1,0 24,1 0,-1-25,0 25,0 0,0 0,1 0,-1-25,0 0,25 0,-25 1,25-1,-25 0,25 0,0 0,0 1,0-1,0 0,0 0,0 0,0 0,25 25,0 0,-25 25,0 25,0 24,0-24,0 24,0-24,0 0,0-1,0 1,-25 24,25-24,0-25,0-1,-25 1,1-25,24 50,-25-50,25 25,-50 24,50-24,0 0,-25 0,25-50,0-25,0 25,0 1,0-26,25 0,25 1,-50-1,25 1,-25 24,24-25,-24 25,25-24,0 24,0-25,-25 26,0-1,25 0,-25 0,24-24,1 24,0-25,-25 25,0 0,25 25,-25-24,25-1,-1 25,1 0,-25 25,25-25,0 24,0 1,-1 0,1 0,25-25,-50 25,25-25,-25 25,24-1,1 1,0-25,0 25,0 0,-25 0,24-25,1 0,-25 24,25-24</inkml:trace>
  <inkml:trace contextRef="#ctx0" brushRef="#br0" timeOffset="10106.5463">19645 8086,'25'0,"0"0,0 0,24 0,26 0,49 0,49 0,26 0,74 0,248 0,-273 0,24 0,-48 0,-26 0,1 0,-51 0,-24 0,25 0,-49 0,-26 0,0 0,-49 0,25 0,-1-24,-49-1</inkml:trace>
  <inkml:trace contextRef="#ctx0" brushRef="#br0" timeOffset="10769.0744">19893 8558,'25'0,"124"0,49 0,26 0,-26 0,50 0,-99 0,25 0,-75 0,-50 0,1 0</inkml:trace>
  <inkml:trace contextRef="#ctx0" brushRef="#br0" timeOffset="21607.8727">14560 16644,'25'0,"0"0,25 0,49 0,0 0,25 0,0 0,-50 0,26 0,-1 0,0 0,-24 0,24 0,0 0,-25 0,26 0,24 25,0 0,-25-25,25 24,-50 1,26-25,-26 0,-24 0,24 0,-49 0,49 25,-49-25,0 0,24 0,1 0,0 0,-26 0,1 0,0 0,0 0,0 0</inkml:trace>
  <inkml:trace contextRef="#ctx0" brushRef="#br0" timeOffset="26257.1558">13767 15553,'0'24,"24"1,51 99,-75-74,25 49,-1 0,26 25,-25-49,-25 24,0-25,25 26,-25-26,0 0,0 1,0-1,0-49,0 25,0-1,0-24,0 0,24 0,1-25,50 0,-1 0,25 0,-24 0,24 24,0-24,50 25,-25 0,50 0,-1 0,1-25,0 0,24 0,-74 0,50 0,-75 0,0 0,-25 0,-24 0,0 24,-1-24,-24 0,25 0,-1 0,1 0,24 0,-24 0,24 0,-24 0,-25 0,0 0,-1 0,1 0,25 0,-25 0,24 0,-24 0,25 0,-1 0,1 0,-1 0,-24 0,25 0,24 0,-49 0,0 0,0 0,0 0,-1 0,1 0,25 0,-25 0,49-24,-49 24,24-50,-24 50,0 0,0 0,-25-25,25 25,-25-25,0 1,24 24,-24-25,0 0,25-49,0 49,-25-50,50 1,-50 24,24-49,1 0,0-25,-25 49,25-24,-25 25,0-1,0 26,49-50,-24 49,-25 0,0 26,0-1,0-25,0 25,0 1,0-1,0 0,0 0,0 0,0 1,0-1,0 0,0 0,0 0,0 0,0 1,0-1,-25 25,1 0,-1 0,-74 0,-1 0,-48 0,24 0,-75 0,1 0,24 0,-24 0,-26 0,-24 0,50 0,-25 0,24 0,-24 0,-25 0,49 0,1 0,-50 0,25 0,74 0,-50 0,26 0,74 0,-1 0,51 0,-26-25,51 25,-26 0,25 0,0 0</inkml:trace>
  <inkml:trace contextRef="#ctx0" brushRef="#br0" timeOffset="27327.3959">18455 16049,'0'24,"24"-24,-24 25,0 0,25 25,0-1,-25-24,25 0,0 49,-25-49,25 0,-1 25,1-26,-25 1,25 0,0-25,-25-50,49-24,26-1,49-49,-75 0,51 50,24-50,-75 50,50 24,-49-24,24 24,-24 0,0 1,-1 24,-49-25,25 50,0-49,0 24,0 0,-25 0,24 25</inkml:trace>
  <inkml:trace contextRef="#ctx0" brushRef="#br0" timeOffset="30743.3742">14287 15602,'25'0,"0"0,0 0,-25 25,0 0,25 0,-25-1,0 1,25-25,-25-25,24-24,26-26,-25-24,24 50,-24-1,0-25,0 75,-25-49,25 24,-25 0,24 25,1-49,0-1,0 0,0 50,-1-49,1-1,0 25,0 1</inkml:trace>
  <inkml:trace contextRef="#ctx0" brushRef="#br0" timeOffset="32408.8989">17512 15602,'25'0,"0"0,-25 25,0 0,0 0,25-1,-25 1,24-25,1-74,0 24,0 1,0-1,-25 25,24-24,1-1,-25 25,25 25,-25-50,25 50,-25-24,0-26,25 25,-25 0,24 25,-24-24,25-1,-25 0</inkml:trace>
  <inkml:trace contextRef="#ctx0" brushRef="#br0" timeOffset="35169.6366">7417 16619,'0'25,"0"0,49-25,26 25,49-25,0 24,49-24,26 0,-26 0,26 0,-1 0,-49 0,25 0,-25 0,-50 0,-25 0,1 25,-1 0,-24-25,24 0,0 0,1 0,24 0,-25 0,26 0,-26 0,25 0,-49 0,-25 0,24 0,-24 0</inkml:trace>
  <inkml:trace contextRef="#ctx0" brushRef="#br0" timeOffset="53918.7775">6573 15553,'50'0,"-1"0,1 49,-25-24,0 25,-1 49,1 0,-25-25,0 1,0 24,0 0,0-24,0-1,0-24,0-1,0-24,0 25,0-25,0-1,25-24,0 0,0 0,99 0,0 0,49 0,26 0,-26 0,26 50,-1-25,-24 0,24-1,-49 1,25 0,-50 0,25 24,-25 1,-25-25,-25-25,50 49,-24-49,-51 25,26-25,-26 25,26-25,-51 0,51 0,-26 0,1 25,0 0,49-1,-25 1,1 0,-1 0,-24-25,49 25,25 24,-74-49,24 25,-24 0,24-25,-49 25,49-25,-49 0,0 0,0 24,24-24,1 0,-25 0,24 0,1 0,24 0,-24 0,0 0,-26 0,1 0,25 0,-25 0,-1 0,1 0,25 0,-1 0,51-24,-76 24,51 0,-26 0,-24-25,50-25,-26 50,-24-25,25 1,-25 24,-1-25,1 0,0 0,-25 0,0 1,0-1,0 0,25 25,0-25,-25-49,24 24,26-49,-50 49,50-24,-1-25,1-50,-1 50,-24 24,-25 26,25-1,0 0,0-24,-25 24,24 1,1 24,-25-25,0 26,25-1,25-50,-50 26,0 24,24 0,-24-24,25 24,-25 0,25-25,0 1,-25 24,0 0,0-25,25 26,-1-1,-24-25,0 25,25 1,0-26,-25 25,0 0,0 1,-50 24,1 24,-26 1,-24 0,0 0,-50 24,-24-24,-1 0,-25 0,1-25,-25 0,-50 25,25-25,49 0,-49 24,-24-24,-1 0,0 0,0 0,0 0,25 0,-25 0,50 0,-25 0,99 0,-25 0,75 0,0 0,49 0,-24 0,49 0,0 0,1 0,-1 0,0 0,0 0,0 0,1 0,-1 0,-50 0,1 0,-25 0,-25 0,25 0,-1 0,51 0,-1 0,25 0,0 0</inkml:trace>
  <inkml:trace contextRef="#ctx0" brushRef="#br0" timeOffset="80902.7761">9475 10096,'0'24,"25"-24,50 0,73-49,-73 24,49 25,25-25,0-25,24 26,-24-1,0 0,24 25,1 0,25 0,-51-25,51 25,-26 0,1 0,0 0,-75 0,0 0,-49 0,-1-25,1 25,-25 0,24 0,-24 0,0 0,0 0,0 0,-1 0,1 0,25 0,-25 0,-1 0,1 0,0 0,0 0,0 0,24 0,-24 0,0 0,0 0,24 0,-24 0,0 0,0 0,-1 0,1 0,0 0,0 0,0 0,0 0</inkml:trace>
  <inkml:trace contextRef="#ctx0" brushRef="#br0" timeOffset="82006.7763">13370 9178,'0'0,"0"-25,25 25,-1 0,1 0,-25 25,0 0,25-25,0 74,0-74,-1 0,1 0,0 0,0 0,-25-50,49 1,-24-1,0 1,25-26,-26 25,1 1,0-1,-25 25,25 25,0-24,-1-1,-24 0,25 25,-25-25,25 25,0 0,-25-25,25 25,-25-24,0 48,-25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9:03:0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6152 4614,'0'-25,"0"0,24 25,1 0,0 0,0 0,0 0,-1 0,1 25,-25 0,0-1,25-24,-25 25,0 0,25 0,-25 0,0-1,0 1,-25-25,25 25,-25 0</inkml:trace>
  <inkml:trace contextRef="#ctx0" brushRef="#br0" timeOffset="1421.8789">6152 4589,'24'-25,"1"25,0 0,0 0,0 0,-1 0,1 0,0 0,0 0,0 0,-1 0,1 0,0 0,-25 25,0 0,25-25,0 24,-25 1,0 0,24 0,-24 0,0-1,0 1,0 0,0 0,0 0,-24 0,-1 24,0-24,0 0,0-25,1 0,-26 25,25-25,0 0,-24 0,24 0,0 0,0 0,1 0</inkml:trace>
  <inkml:trace contextRef="#ctx0" brushRef="#br0" timeOffset="2600.7252">6747 4589,'-25'0,"25"25,-25-25,25 24,-25-24,25 25,0 0,0 0,0 0,0-1,0 1,0 0,0 0,0 0,0 0,0-1,0 1,0 0,25-25,0 0,0 0</inkml:trace>
  <inkml:trace contextRef="#ctx0" brushRef="#br0" timeOffset="3247.5995">6945 4713,'25'0,"25"0,24 0,1 0,-1 0,0 0,-24 0,24 0,-49 0,0 0,0 0</inkml:trace>
  <inkml:trace contextRef="#ctx0" brushRef="#br0" timeOffset="3880.8291">7094 4936,'50'0,"-1"0,26 0,24-25,-25 25,1-24,24 24,-25-25,1 0,-26 25,1 0,-25 0,0 0</inkml:trace>
  <inkml:trace contextRef="#ctx0" brushRef="#br0" timeOffset="5024.8356">4465 4738,'25'0,"-25"-25,24 25,26 0,0 0,-1-25,1 25,-25 0,-1 0,1 0,0 0,0 0,0 0,0 25,-1-25,1 0</inkml:trace>
  <inkml:trace contextRef="#ctx0" brushRef="#br0" timeOffset="5656.7421">4514 4911,'25'0,"25"0,-1 0,-24 0,25 0,-25 0,74 0,-74 0,0-24,-1 24</inkml:trace>
  <inkml:trace contextRef="#ctx0" brushRef="#br0" timeOffset="6648.8535">4862 4514,'25'25,"24"0,-24-25,25 25,-1 24,-24-49,49 50,-24-25,0-25,-26 25,26-1,-25 1,0-25,-25 25,0 0,-25-25,25 25,-25-25,25 25,-25-25,0 24,1 1,-1 0,-25 0,25 24,1-24,-51 25,26-50,49 25,-50-1,-24 26,49-25,0 0,0-1</inkml:trace>
  <inkml:trace contextRef="#ctx0" brushRef="#br0" timeOffset="8535.9954">6648 4713,'0'-25,"0"0,24 25,1-25,-25 1,25 24,-25-25,0 0,25 0,0 0,-1 25,1 0,0-24,0 24,0 0,-25 24</inkml:trace>
  <inkml:trace contextRef="#ctx0" brushRef="#br0" timeOffset="9719.9944">7293 4713,'0'-25,"24"25,1 0,0 0,0 0,0 0,-1 0,26 0,0 0,-1-25,-24 25,25 0,-1 0,-24 0,0 0,0 0,-25-25</inkml:trace>
  <inkml:trace contextRef="#ctx0" brushRef="#br0" timeOffset="11855.9862">8706 4242,'0'24,"0"1,0 25,0-1,0-24,-24 0,24 25,0-1,-25-24,25 0,0 0,0-1,0 1,0 0,0 0,0 0,25-25,-1 0,1 24,0-24,0 0,-25-24,25 24,-1-25,-24 0,25 0,-25 0,0 1,0-1,0 0,-25 25,25-25,-24 25,24-25,-25 1,0 24,0-25,0 25,1 0,-1 0,0 0,0 0,0 0</inkml:trace>
  <inkml:trace contextRef="#ctx0" brushRef="#br0" timeOffset="13430.489">9128 4465,'0'25,"0"-1,25 1,-25 0,0 0,25 0,0-1,-1-24,1-24,-25-1,25 25,-25-25,0 0,0 0,0 1,0-1,0 0,0 0,-25 0,0 25,1 0,-1 25,0 0,0-25,25 25,0 0,0-1,0 1,0 0,-25 0</inkml:trace>
  <inkml:trace contextRef="#ctx0" brushRef="#br0" timeOffset="14757.9778">9748 4366,'0'-25,"-25"25,1 0,-1 0,0 0,25 25,-25-25,25 24,-25-24,25 25,-24 0,-1-25,25 25,0 0,0-1,0 1,0 0,0 0,0 0,0-1,25-24,-1 0,1 0,25 0,-25 0,-1 0,1 0,-25-24,0-1,25 25,-25-25,0 0,0 0,25 25,-25-24,0-1,0 0,0 0,0 0</inkml:trace>
  <inkml:trace contextRef="#ctx0" brushRef="#br0" timeOffset="22695.9116">4043 6350,'0'-25,"-25"25,1 0,24 25,0 0,0 0,0-1,0 1,0 0,24 25,-24-26,25 1,50 0,-26 25,1-26,-25-24,-1 25,-24 0,0 0,0 0,-24-25,-26 24,25-24,0 0,-24 0,24 0,0 0,0 0,1 0,-1 0,25-24,-25 24,0 0,25-25</inkml:trace>
  <inkml:trace contextRef="#ctx0" brushRef="#br0" timeOffset="23976.7901">4093 6325,'0'-25,"25"1,-1 24,1 0,0 0,0 24,0-24,-1 0,-24 25,25 0,-25 0,0 0,0-1</inkml:trace>
  <inkml:trace contextRef="#ctx0" brushRef="#br0" timeOffset="25464.6894">4564 6548,'25'25,"-25"0,0 0,0 0,0-1,0 1,0 0,0 0,25 0,-25-1,24 1,1-25,0 25,0-25,0 0,-1 0,1 0,0 0,0-25,0 25,-25-25,25 1,-25-1,24 25,-24-25,0 0,0 0,0 1,0-1,0 0,0 0,0 0,0-24,-24 24,-1 25,0 0,0 0,0 0,0 0,1 0,-1 0,0 0,0 0,25 25,-25 0,25-1,-24-24,24 25,0 0,-25 0,0 0</inkml:trace>
  <inkml:trace contextRef="#ctx0" brushRef="#br0" timeOffset="26901.8009">6276 5184,'-25'0,"25"25,0 0,0 0,25-25,-1 0,1 0,25 0,-25 0,49 0,-24 0,24 0,-24 0,-1 0,-24 0,49 0,1 0,-25 0,24 0,0 0,1 0,-26 0,26 0,-1 0,1 0,-1 0,-24 0,-1 0,1 0,-25 0,49-25,-49 25,0 0,-1 0,26 0,0 0,24 0,-24 0,49 0,-25-25,-49 25,50 0,-26 0,26 0,-26 0,1 0,-25-25,24 25,1 0,-25 0,49 0,-49 0,0 0,24-25,-24 25,0 0,0 0,-1 0,1 0,25 0,-25 0,24 0,-24 0,0 0,25 0,-1 0,1 0,-25 0,24-24,-24 24,0 0</inkml:trace>
  <inkml:trace contextRef="#ctx0" brushRef="#br0" timeOffset="33062.7178">7243 6300,'0'25,"0"0,0 25,0-26,0 1,0 25,0-25,-25 24,25-24,0 0,0 0,0-1,-25 1,25 0,0 0,0 0,0-1,0 1,0-50,0 1,0-1,0 0,0-25,0 26,0-1,0-25,0 25,0 1,0-1,0-25,0 25,0 1,0-26,0 25,0 0,0 1,0-1,0 0,0 0,0 0,25 1,0-1,0 25,0 25,-25-1,0 1,24 25,26 24,-50-24,25-1,0 1,-1-25,-24 24,25 26,0-75,-25 25,0-1,0 1,25-25,-25 25</inkml:trace>
  <inkml:trace contextRef="#ctx0" brushRef="#br0" timeOffset="33975.7409">7218 6623,'0'-25,"25"25,0 0,0 0,-25-25,24 25,1 0,0 0,0 0,0 0</inkml:trace>
  <inkml:trace contextRef="#ctx0" brushRef="#br0" timeOffset="35143.3529">8186 6052,'-25'0,"0"0,0 0,25 25,-25-25,1 25,-1 0,25 0,-25-25,25 24,-25-24,25 25,-25 25,25-25,0-1,-25 1,25 0,0 0,0 0,0-1,0 1,0 0,0 0,0 0,25-1,0 1,0-25,0 25,0-25,-1 0</inkml:trace>
  <inkml:trace contextRef="#ctx0" brushRef="#br0" timeOffset="37622.9649">8483 6102,'25'-25,"-25"50,0 0,0 0,0-1,0 1,0 0,0 0,0 0,0-1,-25 26,25-25,0 0,0 49,0-49,0 0,0-1,0 1,-25-25,25 25,0 0,25-25,0 0,0 0,0 0,-25-25,0 0,0 0,0 1,0-1,-25 25,0 0,25-25</inkml:trace>
  <inkml:trace contextRef="#ctx0" brushRef="#br0" timeOffset="40111.4534">8483 6375,'25'0,"0"0,0-25,-1 25,1 0,0 0,0 0,0 0,-1 0,1 0,-25 25,0 0,0-1,0 1,0 0,0 0,0 0,0-1,-25 1,25 0,-24 0,-1-25,0 0,0 0,0 0,1 0,-1 0,0 0,25-25,25 0</inkml:trace>
  <inkml:trace contextRef="#ctx0" brushRef="#br0" timeOffset="41726.958">8954 6226,'0'25,"0"0,0-1,0 1,0 0,0 0,0 0,25-25,0 0,0 0,0 0,-25-25,25 0,-25 0,0 0,0 1,0-1,0 0,-25 25,0 0,0 0,0 0,25 25,-25-25,1 0,48 0,26-25,0 25,-25 0</inkml:trace>
  <inkml:trace contextRef="#ctx0" brushRef="#br0" timeOffset="43046.9589">9451 6127,'0'25,"-25"-25,25 24,-25-24,25 25,0 0,0 0,0 0,0-1,0 1,0 0,0 0,0 0,0-1,25-24,0 0,-1 0,1 0,0 0,0 0,0 0,-1 0,1 0,-25-24,25-1,-25 0,0 0,0 0,0 1,0-1,-25 0,0 0,1 25,-1 0,0 0,0 0,0 0,1 0,-1 0,0 0,0 0,0 0</inkml:trace>
  <inkml:trace contextRef="#ctx0" brushRef="#br0" timeOffset="44616.8716">9029 6201,'-25'25,"25"0,0 0,0-1,-25 1,25 0,0 0,-25 0,25-1,0 1,0 0,0 0,0 0,25-25,0 0,0 0,0 0,0 0,-1-25,1 25,-25-25,25 25,0-25,0 25,-1-25,-24 1,0-1,25 0,-25 0,0 0,0 1,-25-1,1 25,-1 0,0 0,25-25,-25 25,0 0,1 0,-1 0,0 0,0 0,0 0,0 0,25 25,-24-25</inkml:trace>
  <inkml:trace contextRef="#ctx0" brushRef="#br0" timeOffset="45678.9172">9699 5928,'-25'0,"25"25,25 0,-1 0,-24 0,25-25,0 24,-25 1,0 0,25 0,0 0,-1-25,-24 49,25 1,-25-25,0-1,0 1,0 0,0 0,0 0,0-1,0 1,0 0,0 0,0 0,-25-1,1 1,-1 0,0-25,-25 25,26-25,-1 0,0 0,0 25,0-25,1 24,-1-24,0 0,0 0,0 0,1 0</inkml:trace>
  <inkml:trace contextRef="#ctx0" brushRef="#br0" timeOffset="47416.8906">8186 6052,'-25'0,"25"25,-25 0,0 0,0 0,1-25,24 24,-25-24,25 25,0 0,-25-25,25 25,-25-25,25 25,0-1,-25 1,25 0,0 0,0 0,-25-1,25 1,0 0,0 0,0 0,-24-1,24 1,0 0,0 0,0 0,0-1,0 1,0 0,0 0,24 0,1-1,0-24,0 0,0 0,0 0,-1 0,1 0,0 0,0 0,0-24,-1 24</inkml:trace>
  <inkml:trace contextRef="#ctx0" brushRef="#br0" timeOffset="48463.9123">9971 6276,'25'0,"0"0,0 0,25 0,-26-25,1 25,25 0,-25 0,-1 0,1 0,0 0,0 0,0 0,-25-25,24 25</inkml:trace>
  <inkml:trace contextRef="#ctx0" brushRef="#br0" timeOffset="49096.5813">10046 6424,'25'0,"0"0,-1 0,1 0,0 0,25 0,-26 0,1 0,25-24,-1 24,-24 0,0 0,25 0,-26 0,1 0,0 0,0-25</inkml:trace>
  <inkml:trace contextRef="#ctx0" brushRef="#br0" timeOffset="50414.9547">11286 5928,'25'0,"0"0,-25-24,25 24,24 0,-24 0,49 0,-24-25,0 25,24-25,-49 25,0 0,-25 25,0 0,0 24,0 1,0-25,0 49,0-49,0 24,-25 1,25-25,0 0,-25 24,25-24,0 0,-25 0,0-1,25-48</inkml:trace>
  <inkml:trace contextRef="#ctx0" brushRef="#br0" timeOffset="52096.8795">12229 5904,'-25'0,"25"24,-25-24,25 25,-25-25,0 0,1 0,-1 0,25-25,0 1,0-1,0 0,25 25,-1 0,1 0,0 0,-25 25,25-25,-25 25,25-25,-25 24,0 1,0 0,0 0,0 24,25 1,-25 0,0-26,0 1,0 0,0 0,0 0,0-1,-25 26,0-25,0 0,0-25,0 0,25-25,0 0,0 0,0 0,25 25,0-24,0 24,0 0,0-25,-1 25,1 0,0 0,0 0,0 0,-1 25</inkml:trace>
  <inkml:trace contextRef="#ctx0" brushRef="#br0" timeOffset="53670.9458">12750 5804,'0'25,"0"0,0 0,0 0,0-1,0 1,0 0,0 0,0 0,0-1,0 1,0 0,0 0,24 0,1-25,0 0,0 0,0 0,-1 0,1 0,0-25,0 0,-25 0,25 25,-25-25,24 1,-24-1,0 0,0 0,0 0,0 1,0-1,0 0,0 0,0 0,-24 25,24-25,-25 25,0-24,0 24,0 0,1 0,-1 0,0 0,0 0,0 0,1 0,-1 0,0 0,0 0,25 24,25-24,-25 25</inkml:trace>
  <inkml:trace contextRef="#ctx0" brushRef="#br0" timeOffset="54398.9119">13271 5953,'0'25,"24"-25,-24 25,0 0,0-1,0 1,0 0,0 25,0-26,0 1,0 0,-24 0,24-50,24 0,1 0</inkml:trace>
  <inkml:trace contextRef="#ctx0" brushRef="#br0" timeOffset="55728.9241">13767 5655,'0'-24,"0"48,0 1,0 0,0 0,0 0,24 24,-24-24,25 25,-25-25,0-1,0 26,0-25,25 0,0-25,0 0,-1 0,1 0,0 0,0 0,0 0,-1 0,1-25,-25 0,25 25,0 0,-25-25,25 25,-25-25,0 1,24-1,-24 0,0 0,0 0,0 0,0 1,0-1,0 0,0 0,0 0,-24 1,-1-1,0 25,0 0,-24 0,24 0,0 0,0 0,0 0,1 0,-1 25,0-25,0 24,50-24,49 0</inkml:trace>
  <inkml:trace contextRef="#ctx0" brushRef="#br0" timeOffset="56886.9498">14585 5631,'25'-25,"-50"25,0 0,1 0,-1 25,0-1,25 1,-25 0,0-25,25 25,0 0,0-1,-24 1,24 0,0 0,0 0,0 0,0-1,0 1,24-25,1 0,0 0,25 0,-26 0,26 0,-25 0,0-25,-25 1,0-1,0 0,24 0,-24 0,0 0,0 1,0-1,0 0,0 0,0 0,-24 25,-1 0,50 0,24 0,26 0</inkml:trace>
  <inkml:trace contextRef="#ctx0" brushRef="#br0" timeOffset="57904.9492">15106 5655,'-25'0,"0"0,1 25,24 0,-25 0,25 0,-25-25,25 24,0 1,0 0,0 0,0 0,0 0,0-1,0 1,25 0,0-25,-1 0,26 0,-25 0,0 0,-1 0,1 0,0 0,0 0,0-25,-25 0,0 1,0-1,24 25,-24-25,0 0,0 0,0 0,0 1,0-1,0 0,0 0,-24 25,-1 0,0 25</inkml:trace>
  <inkml:trace contextRef="#ctx0" brushRef="#br0" timeOffset="60879.9372">13320 6028,'-25'0,"1"0,-1 0,0 0,0 0,25-25,0 0,0 0,25 25,0 0,0 0,-1 25,-24 0,25-25,-25 25,0-1,0 1,0 0,0 0,0 0,0-1,0 1,-25 0,1-25,24 25,-25-25,25 25,-25-1,0 1,0-25,0 0</inkml:trace>
  <inkml:trace contextRef="#ctx0" brushRef="#br0" timeOffset="73975.8889">7342 7565,'25'0,"0"25,-25 0,25 25,-1-1,-24-24,0 0,25 24,-25-24,25 25,-25-25,25-1,-25 1,0 0,0 0,0 0,0-50,0 0,0 0,0-24,0 24,0 0,0 0,25-49,-25 49,0-25,24 1,-24 24,0 0,0 0,0 1,0-1,25 0,0 25,-25 25,25-25,-25 25,25-1,-1 1,-24 0,50 0,-50 24,25-24,-25 0,25 0,-1 24,1-24,0 0,-25 0,0 0,25-1</inkml:trace>
  <inkml:trace contextRef="#ctx0" brushRef="#br0" timeOffset="74912.8961">7590 7913,'0'-25,"25"0,25 25,-26 0,26-25,0 0,-1 25,1 0,-25 0,-1 0,1 0,0 0,0 0</inkml:trace>
  <inkml:trace contextRef="#ctx0" brushRef="#br0" timeOffset="75830.6952">8260 7565,'-25'0,"25"25,-25 0,1-25,24 25,-25-25,25 25,0-1,0 1,0 0,0 0,0 0,0-1,0 1,25 0,-1 0,-24 0,25-1,-25 1,25-25,-25 25,25-25,0 0,-1 0,1 0,0 0,0 0</inkml:trace>
  <inkml:trace contextRef="#ctx0" brushRef="#br0" timeOffset="77040.7681">8533 7764,'0'-25,"0"50,0 0,0-1,0 1,0 0,25 0,-25 0,24-1,1-24,0 0,0 0,24 0,-24 0,0 0,0 0,0 0,-25-24,0-1,0 0,0 0,0 0,0 1,0-1,0 0,0 0,0 0,0 1,0-1,-25 25,0 0,0 0,0 0,1 0,-1 0,0 0,0 0,0 0,25 25,-24-25,-1 24,25 1,-25-25,25 25,0 0</inkml:trace>
  <inkml:trace contextRef="#ctx0" brushRef="#br0" timeOffset="77919.8835">9079 7392,'-25'0,"25"25,0-1,25-24,-25 25,24-25,-24 25,50 0,-50 0,25-25,0 24,-1 1,1 0,0 0,-25 0,0-1,0 1,0 0,0 0,0 0,0-1,0 1,-25-25,-24 0,-1 25,0 0,26-25,-1 0,-25 0,25 25,0-25</inkml:trace>
  <inkml:trace contextRef="#ctx0" brushRef="#br0" timeOffset="78535.9204">9550 7689,'25'0,"24"0,26 0,-51 0,1 0,0 0,25 0,-26 0</inkml:trace>
  <inkml:trace contextRef="#ctx0" brushRef="#br0" timeOffset="79159.8883">9624 7813,'25'0,"0"0,0 0,24 0,-24 0,25 0,-1 0,-24 0,0 0,0 0</inkml:trace>
  <inkml:trace contextRef="#ctx0" brushRef="#br0" timeOffset="80311.9231">10517 7516,'-25'0,"25"25,-24-1,-1-24,25 25,-25-25,25 25,0 0,0 0,0-1,0 1,0 0,25 0,0 0,-1-25,1 0,25 0,-1 0,-24 0,25 0,24 0,-24-25,-1 0,1 0,-25 0,-25 1,0-1,0 0,25 0,-25 0,0 1,-25-1,25 0,-25 25,0 0,0 0,1 0,-1 0,-25 0,1 0,24 0,0 0,0 0,0 0,1 0,-1 0</inkml:trace>
  <inkml:trace contextRef="#ctx0" brushRef="#br0" timeOffset="81918.7493">7417 8830,'24'25,"-24"0,25 0,0-25,-25 49,25 1,-25 0,25-1,-25 26,0-50,0 24,0 1,0-25,0-1,0-48,0-26,-25 0,25 26,0-26,-25 0,25 26,0-26,0 25,0 0,0 0,0 1,0-1,0 0,0 0,25 25,-25-25,25 25,-25-24,24 24,1 0,0 0,-25 24,25-24,-25 25,0 0,25 0,-1 0,1 49,0-24,-25-25,25-1,0-24,-25 50,24-25,-24 0,25-1,-25 1,0 0,-25-25</inkml:trace>
  <inkml:trace contextRef="#ctx0" brushRef="#br0" timeOffset="82472.4209">7491 9178,'25'0,"0"0,-1 0,26 0,-25-25,0 25,-1 0,1 0,0 0,25 0,-26 0,1 0,0 0,-25-25</inkml:trace>
  <inkml:trace contextRef="#ctx0" brushRef="#br0" timeOffset="83318.4697">8359 8682,'-25'0,"1"0,-1 0,0 0,0 24,0 1,25 0,-24-25,-1 25,0-25,25 25,0-1,-25-24,25 25,0 0,0 25,0-26,0 26,0-25,0 0,0 0,25 24,-25-24,25-25,0 0,-1 0,1 25,0-25,0 0</inkml:trace>
  <inkml:trace contextRef="#ctx0" brushRef="#br0" timeOffset="84991.2637">8905 8731,'0'25,"0"0,0 0,25-1,-25 26,0-25,0 24,24-49,-24 25,0 25,0-25,0 0,0-1</inkml:trace>
  <inkml:trace contextRef="#ctx0" brushRef="#br0" timeOffset="86432.8058">9153 8756,'25'0,"-25"25,0 0,0-50,25 0,-1 0,1 0,0 1,0 24,0 0,-1 24,-24 1,0 0,0 0,25 0,0 24,-25-24,0 0,0 24,0-24,0 25,0-25,0 0,0-1,-25-24,25 25,-25-25,1 0,-1 0,0 0,25-25,0 1,0-1,25 25,0-25,-1 25,1 0,0 0,0 0,0 0,-1 25</inkml:trace>
  <inkml:trace contextRef="#ctx0" brushRef="#br0" timeOffset="87816.9215">9674 8731,'0'25,"0"0,0 0,0-1,0 1,0 0,0 0,25-25,-25 25,0-1,24-24,1 0,0 0,0-24,-25-1,0 0,0 0,0 0,0 1,0-1,-25 25,50 0,0-25,-1 25,1 0,0 0,0 0,0 0,-1 0,1 0</inkml:trace>
  <inkml:trace contextRef="#ctx0" brushRef="#br0" timeOffset="89312.4331">10046 8731,'-25'0,"25"25,0 0,0 0,0-1,0 1,0 0,0 0,0 0,0-1,0 1,25-25,0 0,0 0,-1 0,1 0,0-25,-25 1,0-1,0 0,0 0,0 0,0 1,0-1,0 0,0 0,0 0,-25 25,0 0,1 0,-1 25,0-25</inkml:trace>
  <inkml:trace contextRef="#ctx0" brushRef="#br0" timeOffset="90823.9077">9699 8756,'-25'0,"50"-25,-1 25,1 25,0-25</inkml:trace>
  <inkml:trace contextRef="#ctx0" brushRef="#br0" timeOffset="92070.7064">10120 8558,'25'-25,"0"25,0 0,0 0,-1 0,1 0,0 0,0 0,-25 25,25-25,-25 24,0 1,0 0,24-25,-24 25,25-25,-25 25,0-1,0 1,25 0,-25 0,0 0,0-1,0 1,0 0,0 0,0 0,0-1,0 1,0 0,0 0,0 25,-25-50,0 24,25 1,-24 0,24 0,-25-25,25 25,-25-1,0-24,25-24,25 24,-25-25,25 0</inkml:trace>
  <inkml:trace contextRef="#ctx0" brushRef="#br0" timeOffset="92709.8636">10790 8731,'25'0,"-25"-25,25 25,24-24,26 24,-1 0,-24-25,-1 25,-24 0,25-25,-1 25</inkml:trace>
  <inkml:trace contextRef="#ctx0" brushRef="#br0" timeOffset="93342.8446">10964 8880,'24'0,"1"0,25 0,-1 0,1-25,-25 25,0 0,0 0</inkml:trace>
  <inkml:trace contextRef="#ctx0" brushRef="#br0" timeOffset="108821.657">12154 8533,'0'-25,"0"0,0 0,0 1,-25-1,1 25,-1 0,25 25,-25-25,25 24,0 1,0 0,0 0,0 0,0-1,0 1,0 0,0 0,0 0,25-1,0 26,-1 0,1-50,0 24,0-24,0 0,0 0,-1 0,1 0,0 0,0-24,0-1,-25 0,24 0,-24 0,0 1,0-1,25 0,-25 0,0 0,0 1,0-1,0 0,0 0,0 0,-25 1,25-1,-24 25,-1 0,0 0,0 0,0 0,1 0,-1 0,0 25,0-25,0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1T06:39:2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10294 4316,'25'0,"0"0,-1 25,1-25,0 49,0 1,0-50,-1 50,1-26,0 26,0-25,0-25,-1 0,26 0,-25-25,24 0,26-24,-50 49,49-75,25 26,-49-1,-1 0,26-24,-1 24,-24 1,24-1,-49 25,0-24,25 24,-1-25,1 26,24-26,-49 25,25-24,-26 49,1-25,0 0,0 25</inkml:trace>
  <inkml:trace contextRef="#ctx0" brushRef="#br0" timeOffset="13044.587">12402 6598,'-24'0,"24"-25,24 25,26 0,24-25,100-24,-25 24,49 0,50 0,0 1,25-26,25 25,-25-24,49-1,1 0,-26 1,-49 49,0 0,-49-25,-75 25,25 0,-100-25,1 25,-25 0,0 0,-1 0,1 0</inkml:trace>
  <inkml:trace contextRef="#ctx0" brushRef="#br0" timeOffset="20883.9364">18504 4589,'-25'0,"1"0,-1 0,-25 0,-99 49</inkml:trace>
  <inkml:trace contextRef="#ctx0" brushRef="#br0" timeOffset="25024.4963">9847 4142,'0'-24,"25"24,-25 24,25-24,25 75,-1-1,26-24,-26-1,1-24,24 25,-24-25,0-1,-26-24,1 0,50 0,49-74,24 0,100-1,25-49,0 25,124-75,25 50,74-99,-50 25,1-1,-26 26,-123 24,25 50,-51-26,-73 26,49 50,-99-1,-25-24,0 24,-75 25,-24 25,25-25,-25 1,-1 24,1-25,0 25,0 0,-25-25,25 25,-1-25</inkml:trace>
  <inkml:trace contextRef="#ctx0" brushRef="#br0" timeOffset="46728.6498">21034 12849,'25'0,"-25"-25,25 25,0 0,0 0,-1 0,26-25,24 25,1-25,24 25,0-24,0 24,26 0,-1 0,-25 0,-25 0,1 0,-51 0,26 0,-25 0,0 0,-1 0,1 0</inkml:trace>
  <inkml:trace contextRef="#ctx0" brushRef="#br0" timeOffset="51816.0968">10170 13940,'25'0,"24"0,51 0,24 25,24-25,76 50,-26-50,25 49,25-24,0-25,0 25,-24-25,-26 0,-24 0,-75 0,-49 0,-26 0,1 0</inkml:trace>
  <inkml:trace contextRef="#ctx0" brushRef="#br0" timeOffset="52424.9609">13692 14114,'25'0,"0"0,0 0,24 0,26 0,49 0,49 0,-49 0,0 0,25 0,-25 0,-49 0,-1 0,-24 0,-26 0,1 0,0-25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7:44:42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10096,'0'-25,"0"50,0-1,0 1,0 0,0 25,0-26,0 1,0 0,0 0,0 0,0-1,0 1,0 0,0 0,0 0,0-1,0 1,0 0</inkml:trace>
  <inkml:trace contextRef="#ctx0" brushRef="#br0" timeOffset="1653.1226">2977 10120,'0'25,"0"0,0 0,0 0,0-1,0 1,0 0,0 0,0 0,0-1,0 1,0 0,0 0,0 0,0-1,-25 1,25 0,25 0,-1-25,1 0,0 0,0 25,0-25,-1 0,1 0,0 0,0 0</inkml:trace>
  <inkml:trace contextRef="#ctx0" brushRef="#br0" timeOffset="2566.2216">3423 10368,'25'0,"0"0,-1 0,1 0,25 0,24 0,-24 0,0 0,-26 0,26 0,-25 0</inkml:trace>
  <inkml:trace contextRef="#ctx0" brushRef="#br0" timeOffset="3687.1342">3547 10542,'25'0,"0"0,-1 0,1 0,25 0,-25 0,0 0,-1 0,1 0,0 0,0 0,0 0,-1 0</inkml:trace>
  <inkml:trace contextRef="#ctx0" brushRef="#br0" timeOffset="4687.1479">4341 10220,'0'24,"0"1,0 0,0 0,0 0,0-1,0 1,0 0,0 0,0 0,0-1,0 1</inkml:trace>
  <inkml:trace contextRef="#ctx0" brushRef="#br0" timeOffset="5942.9296">4589 10269,'-25'0,"25"25,0 0,-25-25,25 25,0-1,0 1,0 0,0 0,0 0,0-1,25-24,0 0,0 25,-1-25,1 0,50 0,-51 0,26 0,-25 0,-25-25,0 1,0-1,0 0,0 0,0 0,0 1,-25 24,25-25,-25 25,0 0,25-25,-24 25,-1 0,0 0,0 0</inkml:trace>
  <inkml:trace contextRef="#ctx0" brushRef="#br0" timeOffset="7252.9484">5358 10269,'-25'0,"0"0,0 25,1-25,-1 25,0-25,25 25,-25-25,25 24,-25-24,25 25,0 0,0 0,0 0,0-1,25 1,0 0,0-25,-25 25,25 0,24-25,-24 24,0-24,0 0,-1 0,1 0,0 0,0 0,-25-24,0-1,25 0,-25 0,0 0,0 1,0-1,0 0,-25 0,25 0,0 1,-25 24,25-25,-25 25</inkml:trace>
  <inkml:trace contextRef="#ctx0" brushRef="#br0" timeOffset="8325.7429">5928 10319,'-24'0,"-1"25,0-1,0 1,25 0,0 0,0 0,0-1,25 1,0-25,-25 25,25 0,-25 0,24-25,1 0,0 0,0 0,0 0,-1 0,1 0,0 0,0 0,-25-25,0 0,0 0,0 0,0 1,-25-1,25 0,-25 25,25-25,-25 0,1 1,24-1,-25 25</inkml:trace>
  <inkml:trace contextRef="#ctx0" brushRef="#br0" timeOffset="10759.6422">6598 10368,'0'-24,"25"24,0 0,-1 0,1 0,0 24,-25 1,0 0,0 0,0 0,0-1,0 1,-25-25,25-25,0 1,25-1,-25 0,25 0,0 0,-1 1,1 24,0 0,0-25,0 25,0 0,-1 25,1-25,-25 24,0 1,0 0,25-25,-25 25,0 0,0-1,0 1,-25-25,0 0,25-25,0 1,25-1,0 0,-25 0,25 25,-25-25,25 25,-1-24,1 24,0 0,0 0,0 0,-1 0,-24 24,25 1,-25 0,0 0,0 0,0-1,0 1,0 0,0 0,-25-25,1 25,24-1,-25-24,0 0</inkml:trace>
  <inkml:trace contextRef="#ctx0" brushRef="#br0" timeOffset="12094.9725">7417 9922,'24'0,"1"0,0 0,0 0,0 0,-25 25,0-1,0 1,0 0,-25 0,25 0,-25-25,25-25,25 25,0 0,-1 0,1 0,-25 25,0 0,0-1,0 1,0 0,0 0,-25-25,25 25,-24-25,-1 0,0 24,0-24,0 0,1-24</inkml:trace>
  <inkml:trace contextRef="#ctx0" brushRef="#br0" timeOffset="170519.7993">1513 11286,'0'-25,"25"25,0 0,-25 25,0 0,24 0,-24 0,25 49,-25 0,25-49,0 25,-25-25,0-1,0 1,0 25,0-25,0-1,25-24,-25-24,0-1,25 0,-25 0,24-24,1 24,-25 0,0 0,0 0,25 1,-25-1,0 0,0 0,25 0,-25 1,0-1,25 0,-1 0,1 0,0 1,-25-1,25 25</inkml:trace>
  <inkml:trace contextRef="#ctx0" brushRef="#br0" timeOffset="172431.8199">2108 11485,'0'24,"-24"1,24 0,0 0,0 0,24-25,-24 24,25 1,0 0,-25 0,25-25,0 25,-1-25,1 0,0 0,0 0,-25-25,0 0,0 0,0 0,0 1,-25-1,25 0,0 0,-25 0,0 1,1 24,-1 0,0 0,0 0</inkml:trace>
  <inkml:trace contextRef="#ctx0" brushRef="#br0" timeOffset="173862.7898">2555 11311,'0'-25,"0"50,0 0,0 0,0-1,0 1,0 0,0 0,0 0,0-1,0 1,0 0,0 0,0 0,0-1,0 1,0 0,0 0,0 0,0-1,0 1</inkml:trace>
  <inkml:trace contextRef="#ctx0" brushRef="#br0" timeOffset="174831.8033">2828 11584,'25'0,"-1"0,1 0,0 0,0 0,0 0,-1 0,26 0,-25 0,0-25,-1 25,1 0,0 0,0 0,0 0,-1-25</inkml:trace>
  <inkml:trace contextRef="#ctx0" brushRef="#br0" timeOffset="175687.4879">2877 11708,'25'0,"0"0,0 0,24 0,-24 0,0 0,25 0,-1-25,-24 25,0 0,0 0,-1 0,1 0,0 0</inkml:trace>
  <inkml:trace contextRef="#ctx0" brushRef="#br0" timeOffset="176743.2969">3746 11237,'24'0,"-24"24,0 1,0 0,0 0,0 0,0 24,0-24,0 25,0-26,0 1,0 0,0 0,0 0,0-1,0 1,0 0,0 0,0 0,0-1,0 1,0 0,0 0,0 0,-24-25</inkml:trace>
  <inkml:trace contextRef="#ctx0" brushRef="#br0" timeOffset="178055.7899">4167 11435,'0'-25,"-25"25,1 0,24 25,0 0,0 0,0-1,0 1,0 0,0 0,0 0,24-1,1-24,0 0,0 0,0 0,-1-24,-24-1,0 0,0 0,0 0,0 1,0-1,0 0,0 0,-24 25,-1 0,0 0,0 0,0 0,1 0</inkml:trace>
  <inkml:trace contextRef="#ctx0" brushRef="#br0" timeOffset="179391.9823">4589 11485,'0'-25,"-25"25,25 25,-25-25,25 24,0 1,0 0,0 0,0 0,25-1,0-24,-25 25,25-25,-1 0,1 0,0 0,0 0,0 0,-1-25,-24 1,0-1,0 0,0 0,0 0,0 1,-24 24,-1-25,0 25,0 0,0 0,1 0,-1 0</inkml:trace>
  <inkml:trace contextRef="#ctx0" brushRef="#br0" timeOffset="180454.7807">5209 11485,'-25'0,"0"0,1 0,-1 24,25 1,0 0,0 0,0 0,0-1,0 1,25-25,-1 0,1 0,0 0,0 0,0 0,-1 0,1 0,-25-25,25 1,-25-1,0 0,-25 0,25 0,-25 25,1 0,-1 0,0 0,0 0,0 0</inkml:trace>
  <inkml:trace contextRef="#ctx0" brushRef="#br0" timeOffset="182053.4522">5730 11509,'25'25,"-1"0,1-25,-25 25,0 0,0-1,0 1,0 0,0 0,0-50,0 0,25 25,-25-25,25 25,-25-24,25-1,0 25,-1-25,1 25,0 0,0 0,0 0,-1-25,1 25,0 0,0 0,0 0,-1 0,1 25,-25 0,25-25,-25 25,0-1,0 1,-25 0,0-25,1 0,-1 0,0 0,25-25,0 0,0 1,0-1,25 0,0 0,-25 0,24 25,1-24,25 24,-25 0,24-25,1 25,-1 0,-24 0,0 0,25 0,-26 0,1 0,0 0,0 0,-25 25,25-25,-25 24,0 1,0 0,0 0,0 0,0-1,0 1,0 0,-25-25,0 25,0-25,0 0</inkml:trace>
  <inkml:trace contextRef="#ctx0" brushRef="#br0" timeOffset="183414.7518">6921 11261,'0'-24,"24"-1,1 25,0 0,0 0,0 0,-25 25,0-1,0 1,0 0,0 0,-25-25,50 0,-1 0,1 0,-25 25,25-25,0 24,-25 1,0 0,0 0,0 0,-25-1,0-24,0 0,1 0,-1 0,0 0</inkml:trace>
  <inkml:trace contextRef="#ctx0" brushRef="#br0" timeOffset="585085.0848">1910 13915,'25'0,"0"0,-1 0,1 0,0 0,25 0,24 50,-24-50,-26 25,1-25,25 25,-25-25,-1 24,1-24,0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8:52:05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13965,'-25'0,"50"0,0 0,49 0,1 0,24 0,50 0,-50 0,0 0,1 0,-26 0,-24 0,-26 0,1 0,0 0,0-25</inkml:trace>
  <inkml:trace contextRef="#ctx0" brushRef="#br0" timeOffset="1030.0085">2059 14213,'0'-25,"25"25,-1 0,1 0,0 0,0 0,0 0,-1 0,26 0,-25 0,49 0,1 0,-1 0,25-25,-24 1,-26 24,1-25,-25 25,0 0,-1 0</inkml:trace>
  <inkml:trace contextRef="#ctx0" brushRef="#br0" timeOffset="2119.4205">2729 13767,'0'24,"24"1,51 0,-26 25,-24-26,25 1,-25 0,-1-25,26 50,-25-50,-25 24,0 1,-25-25,0 25,25 0,-25-25,25 25,-24-25,-1 49,0-49,-25 50,50-25,-24-25,24 24,-25-24,-25 25,25 0,1-25,-1 25,-25 0,25 0,0-25,1 24</inkml:trace>
  <inkml:trace contextRef="#ctx0" brushRef="#br0" timeOffset="3638.1654">3522 13742,'0'25,"0"-1,0 26,0 0,0-1,0 1,0-25,0 24,-25 1,25-1,-24-49,24 25,0 0,0 0,0 0,0-50,0 0,0-25,0 26,24-1,-24 0,0 0,25 25,-25-25,25 25,0 0,0 25,-25 0,24-25,-24 25,25-25,-25 25,0-1,0 1,0 0,0 0,0 0,0-1</inkml:trace>
  <inkml:trace contextRef="#ctx0" brushRef="#br0" timeOffset="4352.3736">3746 14089,'24'0,"1"0,0 0,0 0,0 0,-1 0,26 0,-25-25,0 25</inkml:trace>
  <inkml:trace contextRef="#ctx0" brushRef="#br0" timeOffset="5048.0958">3870 14287,'24'0,"1"0,0 0,25 0,-26 0,26 0,-25 0,24 0,1 0</inkml:trace>
  <inkml:trace contextRef="#ctx0" brushRef="#br0" timeOffset="7285.3908">3969 14064,'25'0,"-1"0,1 0,0 0,0 0,0 0,-1 0,1 0,0 0,0 0,0 0,-1 0,1 0,0 0</inkml:trace>
  <inkml:trace contextRef="#ctx0" brushRef="#br0" timeOffset="10967.3274">4986 13717,'25'0,"-25"25,0 0,0-1,0 1,0 0,0 0,0 24,0-24,0 0,0 0,0 0,0-1</inkml:trace>
  <inkml:trace contextRef="#ctx0" brushRef="#br0" timeOffset="12224.5415">5209 13742,'-25'0,"0"0,25 25,0-1,-24 1,24 0,0 0,0 0,0-1,0 1,0 0,0 0,24-25,1 0,0 0,0 0,0 0,-1 0,1 0,0 0,-25-25,0 0,0 0,0 1,0-1,0 0,0 0,0 0,0 1,0-1,0 0,-25 0,0 25,1 0,-1 0,25 25</inkml:trace>
  <inkml:trace contextRef="#ctx0" brushRef="#br0" timeOffset="13414.6136">5581 13717,'-25'0,"0"25,25 0,-24-25,-1 0,0 0,25 24,0 1,0 0,0 0,25-25,-25 25,25-25,-25 24,24-24,1 25,0-25,0 0,24 0,-24 0,25 0,-25 0,-1 0,1-25,-25 1,0-1,0 0,0 0,0 0,0 1,0-1,-25 25,25-25,-24 25,24-25,-25 25,0 0,0 0,0 0,1 0,24 25,0 0,0 0,24-25,1 0,0 0,25 0</inkml:trace>
  <inkml:trace contextRef="#ctx0" brushRef="#br0" timeOffset="14728.5815">6201 13742,'0'-25,"-25"0,1 25,-1 0,0 0,0 0,0 0,1 0,-1 0,0 0,0 25,0-25,1 25,24 0,-25-25,25 24,0 1,0 0,0 0,0 0,25-1,-1-24,1 0,25 0,-25 25,-1-25,1 0,0 0,0 0,0 0,24 0,-24 0,0 0,0 0,-1 0,-24-25,0 1,0-1,0 0,0 0,0 0,0 1,0-1,0 0,0 0,0 0,-24 25,-1 0,0 0,25 25,-25-25,25 25</inkml:trace>
  <inkml:trace contextRef="#ctx0" brushRef="#br0" timeOffset="16168.1067">5035 14213,'25'0,"0"0,25 0,24 0,25 0,0 0,1 0,-1 0,0 0,25 0,-49-25,49 0,-50 25,0 0,-24 0,-25 0,0-24,-1 24,1 0,0-25,0 25,0 0,-1 0,1 0</inkml:trace>
  <inkml:trace contextRef="#ctx0" brushRef="#br0" timeOffset="16957.2219">5383 14560,'0'25,"0"0,0 0,0 0,0-1,0 1,0 0,0 25,0-26,0 1,0 0,0 0</inkml:trace>
  <inkml:trace contextRef="#ctx0" brushRef="#br0" timeOffset="18302.6871">5507 14560,'0'25,"0"0,0 0,0 0,0-1,0 26,0-25,0 0,0 24,0-24,0 0,0 0,0-1</inkml:trace>
  <inkml:trace contextRef="#ctx0" brushRef="#br0" timeOffset="18983.7913">5283 14610,'0'-25,"25"25,-25-25,25 25,0 0,0 0,-1 0,1 0,25 0,-1 0,26-24,-50 24,-1 0,1 0,0 0,0 0,0 0</inkml:trace>
  <inkml:trace contextRef="#ctx0" brushRef="#br0" timeOffset="20031.2984">5854 14486,'0'25,"0"0,0-1,25 26,-25-25,0 24,0-24,0 0,0 25,0-26,0 1</inkml:trace>
  <inkml:trace contextRef="#ctx0" brushRef="#br0" timeOffset="22080.765">5755 14660,'0'-25,"24"25,-24 25,25-25,0 24,0-24,-25 25,25-25,-25 25,25 0,-1 0,-24-1,25-24,-25 25,0 0,25 0,-25 0,0-50,0 0,0 0,0 0,0 1,0-1,0 0,0 0,25 25,-25-25,25 1,-1-1,1 0,-25 0,25 25,-25-25,25 1,0 24,-25-25</inkml:trace>
  <inkml:trace contextRef="#ctx0" brushRef="#br0" timeOffset="23639.9983">6499 14387,'-25'0,"0"0,25 25,-25-25,1 0,-1 0,25-25,0 0,25 0,-1 25,-24-25,25 25,0 0,0 0,0 0,-25 25,24-25,-24 25,0 0,0 0,0-1,0 26,0-25,0 24,0-24,-24 0,-1-25,25 25,-25 0,0-25,0 0,1 0,24-25,0 0,0 0,0 0,24 1,1 24,0 0,0 0,0 0,-1 0,1 0,-25 24,25-24,0 0,-25 25,25-25,-25 25,24-25</inkml:trace>
  <inkml:trace contextRef="#ctx0" brushRef="#br0" timeOffset="27453.2861">14585 18157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2T03:28:08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17587 7094,'0'-25,"24"25,1 0,0 0,25 0,-1 0,-24 0,0 0,24 0,1 0,-25 0,0 0,24 0,26 0,-26 0,1 0,-1 0,-24 0,0 0,0 0,0 0,-1 0,1 0,25 0,-1 0,-24 0,0 0,0 0,0 0,0 0,-1 0,1 0,0 0,0 0,0-24,-1 24,1 0,0 0,25 0,-1 0,-24 0,0 0,0 0,-1 0</inkml:trace>
  <inkml:trace contextRef="#ctx0" brushRef="#br0" timeOffset="29007.7831">24309 6995,'24'0,"1"0,0 0,25 0,-1 0,1 0,-25 0,-1 0,26 0,-25 0,0 0,-1 0,26 0,24 0,-24 0,49 0,-24 0,24 0,25 0,-74 0,-1 0,-24 0,25-25,-1 25,-24 0,0 0,24 0,1 0,24 0,1 0,-1 0,-49 0,0-25,0 25,0 0,-1 0,1 0,0 0,0 0,0 0,49 0,-24 0,-1 0,1 0,-25 0,-1 0,1 0,0 0,0 0,0 0,-1 0,1 0,0 0,0 0,-25-24</inkml:trace>
  <inkml:trace contextRef="#ctx0" brushRef="#br0" timeOffset="36927.9076">20265 8806,'25'0,"0"0,0 0,0 24,-1 1,-24 0,25-25,0 0,0 0,0 0,49-25,0-49,-24 49,74-49,-99 49,25-25,24 25,-74 1,25 24,0-25</inkml:trace>
  <inkml:trace contextRef="#ctx0" brushRef="#br0" timeOffset="38281.2072">21307 13543,'0'-24,"50"-1,-25-25,24 1,1-1,-25 0,-1 1,1 49,0-50,0 25,-25 0,25 1,-1-1,-24 0,25 25,0-25,-25 0,25 25,-25-24</inkml:trace>
  <inkml:trace contextRef="#ctx0" brushRef="#br0" timeOffset="73584.1667">4043 9128,'25'0,"25"0,-1 0,1 0,-1 0,1 0,-25 0,24 0,1 0,-25 0,0 0,24 0,-24 0,0 0,0-25,-1 25,1 0,0 0,0 0,0 0,-1 0,1 0,0 0,0 0,0 0,0 0,-1 0,1 0,0 0,0 0,0 0,-1 0,1 0,0 0,0 0,0 0,-1 0,1 0,0 0,0 0,0 0,-1 0,1 0,-25-24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19:22:49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16570 4911,'24'0,"26"0,0 0,-1 0,26 0,-26 0,26 0,-26 0,1 0,-25 0,24-24</inkml:trace>
  <inkml:trace contextRef="#ctx0" brushRef="#br0" timeOffset="753.2111">16619 5110,'0'25,"25"-25,0 0,0 0,24 0,1 0,-1 0,-24 0,0 0,0 0,24 0,-24 0</inkml:trace>
  <inkml:trace contextRef="#ctx0" brushRef="#br0" timeOffset="1848.0388">17041 4638,'-25'0,"25"25,0 0,25 0,24 24,1 1,0-50,24 50,-24-25,-26-25,1 24,0-24,0 0,-25 25,25-25,-25 25,24 0,-24 0,0-1,0 26,-24-25,-1 0,-50 49,26-24,-1-1,-24 26,-1-51,1 51,0-50,24-25,25 24,0-24</inkml:trace>
  <inkml:trace contextRef="#ctx0" brushRef="#br0" timeOffset="6850.0365">18703 4663,'0'25,"0"0,-25 0,0-25,25 24,-25 1,25 0,0 0,0 0,0 0,0-1,0 1,25-25,0 0,0 0,0 0,-1 0,1 0,0 0,0 0,-25-25,0 1,0-1,25 0,-25 50,0 24,0 1,0-25,0 24,0-24,0 0,0 0,0 0</inkml:trace>
  <inkml:trace contextRef="#ctx0" brushRef="#br0" timeOffset="7866.3425">19248 4564,'0'25,"0"0,0-1,-24 1,24 0,0 0,0 0,0-1,0 1,0 0,0 0,0 0,0 0,0-1,0 1,0 0,0 0,24 0,1-25,-25 24,25-24,0 25,0-25,-1 0,1 0</inkml:trace>
  <inkml:trace contextRef="#ctx0" brushRef="#br0" timeOffset="8919.9674">19621 4713,'0'-25,"0"50,0 0,0-1,0 1,0 0,0 0,24-25,-24 25,0 0,0-1,0 1,0 0,0 0,0 0</inkml:trace>
  <inkml:trace contextRef="#ctx0" brushRef="#br0" timeOffset="9543.7318">19819 4713,'25'25,"-25"-1,0 26,0-25,25 0,-25 0,0-1,0 1,24-25,-24 25</inkml:trace>
  <inkml:trace contextRef="#ctx0" brushRef="#br0" timeOffset="10794.1162">19596 4589,'25'0,"-1"0,1 0,0 0,0 0,0 0,24 0,-24 0,0 0,0 0,-1 0,1 0,0 0,0 0,0 0,-1 0</inkml:trace>
  <inkml:trace contextRef="#ctx0" brushRef="#br0" timeOffset="12314.5502">20166 4638,'25'0,"0"0,0 0,24 0,-24 0,0 0,0 0,-1 0,1 25,0-25,-25 25,25-25,-25 25,25 0,-25-1,24 1,-24 0,0 0,0 0,0 0,-24-25,24 24,-25-24,0 0,0 0,25-24,0-1,0 0,0 0,0 0,0 0,0 1,0-1,0 0,25 25,-25-25,25 0,0 1</inkml:trace>
  <inkml:trace contextRef="#ctx0" brushRef="#br0" timeOffset="14018.5362">20563 4366,'0'-25,"25"0,0 0,-1 25,1 0,0 0,0 0,0 25,-25 0,0 0,0-1,0 1,25 0,-1-25,1 25,0-25,0 0,-25 25,25-25,-25 24,0 1,0 0,0 0,-25-25,0 25,0-25,0 0,1 0,24 24</inkml:trace>
  <inkml:trace contextRef="#ctx0" brushRef="#br0" timeOffset="14711.8849">21084 4762,'25'0,"0"0,-1 0,1 0,50 0,-51 0,1 0,25-24,-25 24,24 0,-24 0</inkml:trace>
  <inkml:trace contextRef="#ctx0" brushRef="#br0" timeOffset="15634.3328">21729 4539,'0'25,"0"0,0 0,0-1,0 1,0 0,0 0,0 0,0-1,0 1,25-25,0 0,24 0,-49 25,25-25,0 0,0 25,-25 0,0 0,0-1,-25-24,0 25,0-25,0 0,1 0,-1 0,0 0,0 0</inkml:trace>
  <inkml:trace contextRef="#ctx0" brushRef="#br0" timeOffset="16416.5128">21754 4539,'0'-25,"25"25,-25-24,24 24,1 0,0 0,0 0,0 0,-1 0,1 0,25-25,-25 25,-1 0</inkml:trace>
  <inkml:trace contextRef="#ctx0" brushRef="#br0" timeOffset="17299.2433">22299 4589,'0'25,"0"-1,0 1,-24-25,24 25,0 0,0 0,0-1,0 1,0 0,0 0,0 0,24-25,1 0,0 0,0 0,0 0,-25-25,0 0,0 0,0 0,0 1,0-1,-25 25,25-25,-25 25,0 0,0 0,50 0,0 0,0 0,0-25</inkml:trace>
  <inkml:trace contextRef="#ctx0" brushRef="#br0" timeOffset="18209.2334">22572 4589,'-25'0,"1"0,-1 0,25 25,0-1,0 1,0 0,0 0,0 0,0-1,25 1,-1-25,1 0,25 0,-25 0,24 25,1-25,-25 0,-25-25,0 0,0 1,-25-1,0 0,0 0,0 25,1-25,-1 25,0 0,0 0,0 0,1 0,-1 0</inkml:trace>
  <inkml:trace contextRef="#ctx0" brushRef="#br0" timeOffset="19016.2084">22597 4266,'25'0,"0"0,-25 25,24-25,51 50,-25-1,49 1,-25 0,-49-50,25 49,-1-24,-24 25,0-50,-25 24,0 1,25 25,-25-25,0-1,0 1,0 25,0-25,0 0,-25-1,25 1,-25 0,0-25,25 25,-25-25,25 25,0-1,-24 1,-1-25</inkml:trace>
  <inkml:trace contextRef="#ctx0" brushRef="#br0" timeOffset="20113.8929">18777 5383,'50'0,"49"0,0 0,50 0,0 0,24 0,-24 0,0 0,0 0,49 0,-49 0,-25 0,25 0,0 0,0 0,-25 0,-25 0,-25 0,1 0,-50 0,-1 0,26 0,-25 0,24 0,-24 0,0 0,0 0,0 0,24 0,-24 0,25 0,-26 0</inkml:trace>
  <inkml:trace contextRef="#ctx0" brushRef="#br0" timeOffset="21153.205">20017 5829,'25'0,"0"25,0 0,-25 0,49-1,-24 26,0-50,-25 25,25 24,-25 1,0-25,0 0,0-1,0 1,-25 0,0 0,0-25,1 0,-1 0,0 0,0-25,25 0,0 0,0 1,0-1,0 0,0 0,0 0,25 1,0 24,-25-25,25 25,-1 0,1 0,0-25,0 25,-25-25,25 25,-1 0,1-25</inkml:trace>
  <inkml:trace contextRef="#ctx0" brushRef="#br0" timeOffset="22385.8963">20489 5755,'24'0,"-24"24,0 1,-24-25,48 0,1 0,0 0,-25 25,25-25,-25 25,0 0,0 0,-25 24,0-49,25 25,-25-25,1 0,-1 0,25-25,0 0,0 1,25 24,-1 0,1 0,0 0,0 0,0 24,-1 1,1-25</inkml:trace>
  <inkml:trace contextRef="#ctx0" brushRef="#br0" timeOffset="23521.0111">23912 4762,'25'0,"-1"0,1 0,0 0,0 0,0 0,24 0,-24 0,0-24,0 24</inkml:trace>
  <inkml:trace contextRef="#ctx0" brushRef="#br0" timeOffset="24193.8612">23887 4936,'0'25,"25"-25,24 0,-24 0,0 0,0 0,0 0,-1 0,1 0</inkml:trace>
  <inkml:trace contextRef="#ctx0" brushRef="#br0" timeOffset="25193.9704">24705 4688,'-24'0,"-1"0,0 0,0 25,25 0,0-1,-25 1,25 25,0-25,0 0,0-1,0 1,0 0,25-25,-25 25,25 0,25-25,-26 0,51 0,-26 0,51 0,-75 0,-1 0,1 0,-25-25,0 0,0 0,0 0,0 1,0-1,-25 0,1 0,-1 0,0 25,0 0,25-25,-25 25,0 0,1 0,-1 0,0 0</inkml:trace>
  <inkml:trace contextRef="#ctx0" brushRef="#br0" timeOffset="27215.8534">4837 6970,'0'25,"0"0,0 0,50-25,-26 0,26 0,0 0,-1 24,-24-24,0 0,0 0,-1 0,1 25,0-25,0 0,0 0,-1 0,1 0,0 25,0-25,0 0,-1 0,1 0,-25 25</inkml:trace>
  <inkml:trace contextRef="#ctx0" brushRef="#br0" timeOffset="27897.1903">4762 7293,'25'0,"25"0,24 0,1 0,-1 0,1 0,-26 0,-24 0,0 0,0 0,-1 0,1 0,0 0,0 0,0 0,-1 0,1 0,0 0,0 0</inkml:trace>
  <inkml:trace contextRef="#ctx0" brushRef="#br0" timeOffset="29033.2247">5358 6995,'25'25,"-1"-25,26 25,0-1,-26-24,26 25,0 0,-26-25,1 0,-25 25,25 0,-25-1,0 1,-25-25,25 25,-49 0,-1 24,25-24,-24-25,49 50,-50-25,25-1,0-24,1 0</inkml:trace>
  <inkml:trace contextRef="#ctx0" brushRef="#br0" timeOffset="42642.0652">7094 7069,'25'0,"25"0,-1 50,-24 0,0-26,24 26,-49 0,50-1,-25-24,-25 0,0 0,0-1,0 1,0 0,0-50,0 0,0 1,0-1,0 0,0 0,25 0,-25 1,24-1,-24 0,0 0,25 25,-25-25,25 1,0 24,-25-50,25 50,-25-25,24 0,1 25,-25-24,25-1</inkml:trace>
  <inkml:trace contextRef="#ctx0" brushRef="#br0" timeOffset="43383.1553">7913 7342,'24'0,"1"0,0 0,0-25,25 25,-26 0,1-24,0 24,0 0,0-25,-1 25,1 0,25 0,-25 0,-1 0,26-25</inkml:trace>
  <inkml:trace contextRef="#ctx0" brushRef="#br0" timeOffset="44320.0678">8186 7516,'0'25,"24"-25,1 0,0 0,0 0,0 0,24 0,1 0,-25 0,-1 0,-24-25,25 25,0 0</inkml:trace>
  <inkml:trace contextRef="#ctx0" brushRef="#br0" timeOffset="45514.1985">9798 6921,'0'24,"0"26,0 0,-25-1,25 26,0-26,-25 26,25-26,0 26,-25-26,25-24,0 25,0-1,-24-24,24 0,0 49,0-49,-25-25,25 25,-25-25,0 0,25-25,0 0,-25 0,25 1,-24-1,-1 0,0 0,0 0,25 1,0-1,-25 25,25-50,-24 50,24-25,-25 1,25-1,-25 25,25-25</inkml:trace>
  <inkml:trace contextRef="#ctx0" brushRef="#br0" timeOffset="46865.1569">9847 6921,'25'0,"0"0,49 0,-24 0,25 0,-1 0,0 0,26 0,-26 0,25 0,-24 0,-1 0,0 0,26 0,-26 0,0 0,26 0,-76 0,26 0,0 0,-25 0,-1 0,26 0,-25 0,24 0,-24 0,0 0,0 0,49 0,-24-25,-1 25,-24 0,0 0,0 0,24-25,-24 25,0 0,49 0,-49 0,0-25,25 25,-26 0,-24-25,50 25,-25 0,0 0,-1 0,1 0</inkml:trace>
  <inkml:trace contextRef="#ctx0" brushRef="#br0" timeOffset="48586.1775">10443 7218,'25'0,"-25"25,0 0,0 0,24-25,1 24,0-24,0 0,0 0,-25 25,24 0,-24 0,0 0,0-1,-24-24,-1 0,0 0,0 0,0 0</inkml:trace>
  <inkml:trace contextRef="#ctx0" brushRef="#br0" timeOffset="49577.9159">10492 7193,'0'-24,"25"24,0 0,0-25,0 0,-1 25,1 0,0 0,0 0,0 0,-1 0</inkml:trace>
  <inkml:trace contextRef="#ctx0" brushRef="#br0" timeOffset="50746.2482">10864 7144,'-24'25,"24"-1,0 1,0 0,0 0,0 0,24-25,-24 24,25-24,0 0,0 0,0 0,-1 0,1 0,-25-24,0-1,0 0,0 0,0 0,-25 25,25-24,-24 24,-1 0,0 0,0 0</inkml:trace>
  <inkml:trace contextRef="#ctx0" brushRef="#br0" timeOffset="52081.9373">11237 7119,'-25'0,"0"25,0 0,25-1,0 1,0 0,25-25,-25 25,25 0,0-25,-1 0,1 0,0 0,-25-25,25 25,0 0,-25-25,0 0,0 0,0 1,0-1,-25 25,0 0,0 0,0 0,1 0,-1 0,0 0</inkml:trace>
  <inkml:trace contextRef="#ctx0" brushRef="#br0" timeOffset="53257.9362">10269 7665,'25'0,"0"0,0 0,-1 0,26 0,-25 0,0 0,-1 0,26 0,-25 0,0 0,-1 0,51 0,-26 0,1 0,0 0,24-25,0 25,-24-25,24 0,-24 25,0 0,-1 0,-24-25,0 25,0 0,0 0,-1 0,1 0,25-24,-25 24,-1 0</inkml:trace>
  <inkml:trace contextRef="#ctx0" brushRef="#br0" timeOffset="54025.8596">10889 7888,'0'25,"0"-1,0 1,0 0,0 0,0 0,25 0,-25-1,0 26,0-25,0 0,0-1,0 1,0 0,0 0</inkml:trace>
  <inkml:trace contextRef="#ctx0" brushRef="#br0" timeOffset="55008.2118">10765 7962,'0'25,"0"0,0 0,0 0,-25 24,25-24,0 0,0 0,0-1,0 1,0 0,0 0,-24 0,24-1,0 1,-25 0</inkml:trace>
  <inkml:trace contextRef="#ctx0" brushRef="#br0" timeOffset="55817.1966">10616 7962,'25'0,"0"0,0 0,0 0,24 0,1 0,-1 0,1-25,-25 25,24-24,-24 24,0 0,25 0,-1 0,-24 0,-25-25,25 25</inkml:trace>
  <inkml:trace contextRef="#ctx0" brushRef="#br0" timeOffset="56913.0444">6871 6499,'0'25,"0"-1,0 26,0 24,0 1,0 24,0-24,0 49,0-25,0 50,0-75,0 50,0-25,0 50,25-25,-25-74,0 74,0-50,25-24,-1 24,-24-24,25-1,-25-24,0 0,0 0,0 0</inkml:trace>
  <inkml:trace contextRef="#ctx0" brushRef="#br0" timeOffset="60087.6879">7020 6424,'0'25,"0"0,0 0,25-25,-1 0,76 25,-26-25,25 24,0-24,25 0,75 0,-26 0,26 0,-1 0,1 0,-26-24,26-1,-25 25,24-25,-24 0,-26 0,-48 1,-1-1,-25 25,1 0,-1 0,1-25,-26 25,26 0,-26 0,1 0,-1 0,1 0,0 0,-1 0,26 0,-26 0,1 0,-1 0,-24 0,25 0,24 0,1 0,-1 0,-24 0,49 0,-25 0,-24 0,24 0,-49 0,0 0,25 0,-26 0,1 0,0 0,25 0,-26 0,51 0,-50 0,24 0,-24 0,0 0,0 0,-1 0,1 0,0 0,25 0,-1 0,-24 0,25 0,-26 0,26 0,-25 0,0 0,0 0,-1 0,1 25,-25 0,0-1,0 1,0 0,0 0,0 24,0 1,0 24,0 1,0-1,0-24,0 49,0 0,0-24,0 24,0 0,-25-24,1 49,-26-50,50 0,0-24,-25 24,0-24,25 0,-25-1,25 1,0 24,0-24,-24 0,24 24,-25-24,25-26,-25 26,25 0,-25-26,25 1,0 0,-25 0,1-25,-1 0,0 0,-25 0,-24 0,24 0,-24 0,-25 25,24-25,-24 0,0 0,25 0,-75 24,49-24,26 0,-25 0,0 25,-1-25,26 25,-50 0,50-25,24 0,-24 0,-1 0,1 0,-1 0,1 0,-1 0,26 0,-1 0,-24-25,49 25,-25 0,-24 0,24-25,1 25,-1 0,-24 0,24 0,1 0,-1 0,-24 0,-1 0,1 0,24 0,0 0,-24 0,24 0,1 0,-1 0,1 0,-1 0,0 0,1 0,24 0,-49 0,49-25,-25 25,25 0,-24 0,24 0,-25 0,26 0,-1 0,-25 0,25 0,0 0,1 0,-1 0,0 0,0 0,0 0,25-24,-24 24,-1 0,0 0,0 0,0 0,1 0,-1 0,-25 0,25 0,1 0,-1 0,0 0,0 0,0 0,1 0,-1 0,0 0,0 0,0 0,1 0,-1 0,0 0,0 0,0 0</inkml:trace>
  <inkml:trace contextRef="#ctx0" brushRef="#br0" timeOffset="539129.7208">9277 6896,'25'0,"0"0,-1 0,1 0,0 0,0 0,0 25,-25-1,0 1,0 0,-25 0,0-25,50 0,-25 25,25-25,-25 24,24-24,1 0,0 0,0 25,0 0,-1 0,-24 0,0-1,0 1,-24-25,-1 0,0 0,0 0,0 0,1 0,-1 0,0 0,0 0</inkml:trace>
  <inkml:trace contextRef="#ctx0" brushRef="#br0" timeOffset="541118.5237">7020 8434,'0'24,"0"1,0 0,0 0,0 0,25-25,-1 0,1 0,0 0,0 0,0 0,24 0,-24 0,0 0,0 0,-1 0,1 0,0 0,0 0,0 0,-1 0,1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30T20:36:27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3721 3820,'25'-25,"-1"25,26 0,-25 0,0-25,-1 25,1-24,0 24,0 0,0 0,-1 0,1 0,0 0,0 0,0 24,-1-24</inkml:trace>
  <inkml:trace contextRef="#ctx0" brushRef="#br0" timeOffset="978.4211">3646 4043,'25'0,"25"0,-1 0,1 0,0 0,-1 0,26 0,-51 0,1 0,0 0</inkml:trace>
  <inkml:trace contextRef="#ctx0" brushRef="#br0" timeOffset="2039.9295">3721 3894,'0'-24,"25"24,-25-25,49 25,1-25,-1 25,26 0,-50 0,-1-25,26 25,-50-25,25 25,0 0,-1 0,1 0,0 0,0 0</inkml:trace>
  <inkml:trace contextRef="#ctx0" brushRef="#br0" timeOffset="6424.2382">5606 3572,'-25'0,"25"25,0-1,0 1,-25 0,0 0,1-25,-1 0,0 0,0 0,0 0,1 0,-1 0,0 0,25-25,0 0,0 0,25 1,0-1,-1 25,1 0,0 0,0 0,0 0,-1 0,1 0,-25 25,25-25,-25 24,25 1,-25 0,0 0,25 25,-25-26,0 1,0 25,0-25,0-1,0 1,0 0,-25 25,25-1,-25-49,25 25,-25-25,25 25,-25-25,1 0,24-25,0 0,0 0,24 1,1-1,0 25,0-25,0 25,-25-25,24 25,1 0,0 0,0 0,0 0,-1 0,-24 25,25-25</inkml:trace>
  <inkml:trace contextRef="#ctx0" brushRef="#br0" timeOffset="7193.9301">6201 3572,'-25'0,"1"0,24 25,0-1,0 1,-25 0,25 0,0 0,0 0,0-1,0 1,0 0,0 0,0 0,0-1,0 1,0 0,25-25,-25 25,24-25,1 25,-25-1,25 1</inkml:trace>
  <inkml:trace contextRef="#ctx0" brushRef="#br0" timeOffset="8207.6004">6573 3671,'0'25,"0"0,0 0,0-1,0 1,25 0,0 0,-25 0,25-25,-1 0,-24 24,25-24,0 25,0 0,-25 0,0 0,0-1,0 1,-25 0,0-25,0 0,1 0,-1 0,0 0</inkml:trace>
  <inkml:trace contextRef="#ctx0" brushRef="#br0" timeOffset="9032.6574">6573 3746,'0'-25,"0"0,25 0,0 0,0 25,-1 0,1 0,0 0,0 0,0 0,-1 0,1 0,0 0,0 0,-25-25,25 25</inkml:trace>
  <inkml:trace contextRef="#ctx0" brushRef="#br0" timeOffset="10002.8987">7243 3597,'-25'24,"0"-24,25 25,-24 0,24 0,0 0,0 0,0-1,0 1,0 0,0 0,0 0,24-25,1 0,0 0,0 0,0 0,-1 0,-24-25,0 0,0 0,0 0,0 1,0-1,0 0,-24 25,24-25,-25 0</inkml:trace>
  <inkml:trace contextRef="#ctx0" brushRef="#br0" timeOffset="11239.596">7491 3572,'25'0,"-25"25,0-1,0 1,0 0,0 0,0 0,25-25,-25 25,0-1,24-24,-24 25,25-25,0 0,0-25,-25 1,0-1,0 0,0 0,0 0,0 0,0 1,0-1,-25 25,0 0,0 0,1 0,24 25</inkml:trace>
  <inkml:trace contextRef="#ctx0" brushRef="#br0" timeOffset="12424.629">7689 3373,'-24'25,"24"0,24-25,1 0,0 25,0 0,24-25,-49 24,25-24,0 25,0-25,-25 25,25-25,-1 25,1 0,0-1,-25 1,25 25,-25-25,0 0,25 24,-25-24,0 0,0 0,0-1,0 1,0 0,-25 0,0 0,25-1,-25-24,25 25,-25-25,1 25,-1 0</inkml:trace>
  <inkml:trace contextRef="#ctx0" brushRef="#br0" timeOffset="14200.0383">5184 4465,'0'-25,"50"25,49 0,0 0,25-25,0 0,-25 25,50-24,-25 24,0 0,-49 0,24 0,0 0,-24 0,-1 0,-24 0,24 0,0 0,26 0,-26 0,1 0,-1 0,0 0,-49 0,25 0,-1 0,1 0,0 0,-26 0,1 0,25 0,-1 0,-24 0,25 0,-25 0,-1 0,1 0,0 0,25 0,-26 0,1 0,0 0,0 0,0 0,-1 0,1 0,0 0,0 0,0 0,0 0,-1 0,1-25,0 25,0 0,0 0,24-25,-24 25,0 0,24 0,-24 0</inkml:trace>
  <inkml:trace contextRef="#ctx0" brushRef="#br0" timeOffset="15237.5799">5507 4738,'24'24,"-24"1,0 0,25 0,-25 0,0 0,0-1,25 26,-25-25,25-25,-25 25,0-1,0 1</inkml:trace>
  <inkml:trace contextRef="#ctx0" brushRef="#br0" timeOffset="15936.3875">5631 4762,'24'0,"-24"25,25 0,-25 0,25 25,-25-26,25 1,-25 0,25 25,-25-26,24 1</inkml:trace>
  <inkml:trace contextRef="#ctx0" brushRef="#br0" timeOffset="16727.5553">5333 4812,'25'-25,"24"0,1 25,24-24,-24-1,0 25,24 0,-49-25,24 25,-24 0,0 0,0 0,0-25,0 25,-1 0,26 0,-25 0,0 0,-1 0,1-25</inkml:trace>
  <inkml:trace contextRef="#ctx0" brushRef="#br0" timeOffset="17738.3222">5283 5407,'25'0,"0"0,25 0,-1 0,1 0,24 0,1 0,-1 0,-24 0,24 0,-24 0,-25 0,24 0,-24 0,0 0,0 0,-1 0,1 0,0 0,0 0,0 0,-1-24,1 24,0 0,0 0,0 0</inkml:trace>
  <inkml:trace contextRef="#ctx0" brushRef="#br0" timeOffset="18479.8491">5755 5804,'0'25,"0"0,24-25,-24 25,0 0,25-1,-25 1,0 0,0 25,0-26,0 1,25-25,-25 25,0 0,0 0,0-1,0 1</inkml:trace>
  <inkml:trace contextRef="#ctx0" brushRef="#br0" timeOffset="19279.5521">5879 5829,'25'0,"-1"0,-24 25,0 25,25-1,-25 1,0-25,25-1,-25 1</inkml:trace>
  <inkml:trace contextRef="#ctx0" brushRef="#br0" timeOffset="20047.5881">5581 5904,'0'-25,"25"25,0-25,-1 25,1-25,25 25,-25 0,24-25,1 25,-25 0,0 0,24 0,-24 0,0 0,0 0,-1 0,1-25</inkml:trace>
  <inkml:trace contextRef="#ctx0" brushRef="#br0" timeOffset="21928.3678">6300 5655,'-24'0,"-1"0,25-24,0-1,0 0,25 25,-1 0,1 0,0 0,-25 25,0 0,0-1,0 1,0 0,0 0,0 0,-25-1,0-24,1 25,-1-25,0 0,25-25,0 1,25 24,-25-25,25 25,-25-25,24 25,1 0,0 0,0 0,0 0,-1 0,1 0,0 25</inkml:trace>
  <inkml:trace contextRef="#ctx0" brushRef="#br0" timeOffset="22543.549">6648 5507,'0'24,"0"1,0 0,0 25,0-26,-25 1,25 25,-25-1,25-24,0 0,0 25,-25-25,25-1,0 1,0 0,0 0,0 0</inkml:trace>
  <inkml:trace contextRef="#ctx0" brushRef="#br0" timeOffset="24151.9288">6697 5730,'0'-25,"25"25,0 0,0 0,-1 0,1 0,-25 25,0 0,0-1,0 1,0 0,0 0,0 0,-25-25,1 25,-1-25,0 0,25-25,25 25,0 0,-1 0,1 0,0 0,0 0,0 0,0 0,-1 25,1-1,-25 1,0 0,0 0,0 0,0-1,-25 1,1-25,-1 0,0 0,0 0,0 0,0 0,1 0,-1 0,0 0,25-25,25 1</inkml:trace>
  <inkml:trace contextRef="#ctx0" brushRef="#br0" timeOffset="25543.5466">7615 4961,'0'-25,"-25"25,25 25,0 0,-49 24,49-24,0 0,0 0,-25 24,25-24,0 0,0 0,0 0,0-1,0 1,0 0,0 0,0 24,25-24,-25 0,24-25,1 25,25 24,-25-24,-1 25,51-25,-50-1,-1 1,1-25,0 0,0 0,-25-25</inkml:trace>
  <inkml:trace contextRef="#ctx0" brushRef="#br0" timeOffset="26439.4211">8285 5060,'25'0,"-25"25,0 0,-25 0,25-1,0 1,0 0,0 0,25-25,-1 0,1 0,0 25,0-25,0 24,-25 1,24 0,-24 0,0 0,0-1,-24 1,-1-25,0 0,-25 0,26 0,-1 0,0 0,0 0,0 0,25-25,0 1</inkml:trace>
  <inkml:trace contextRef="#ctx0" brushRef="#br0" timeOffset="26991.0549">8384 5035,'0'0,"50"0,-26-24,1 24,25 0,-25 0,-1-25,26 25,-25-25</inkml:trace>
  <inkml:trace contextRef="#ctx0" brushRef="#br0" timeOffset="28003.8853">8855 5135,'0'24,"0"1,0 0,0 0,0 0,0-1,25-24,0 0,0 0,-1 0,-24-24,0-1,0 0,0 0,-24 0,24 1,-25 24,0 0</inkml:trace>
  <inkml:trace contextRef="#ctx0" brushRef="#br0" timeOffset="29367.5791">9103 5110,'25'0,"-25"25,0-1,0 1,25-25,-25 25,25-25,0 0,-25-25,0 0,0 1,0-1,-25 25,0 0,0 0</inkml:trace>
  <inkml:trace contextRef="#ctx0" brushRef="#br0" timeOffset="30415.5773">9128 4713,'25'0,"0"0,24 25,1-25,-25 24,0 1,24-25,1 25,-1 0,1 0,0 24,-1-24,-24 25,49-25,-74-1,50 1,-50 0,0 0,0 0,0-1,0 1,0 0,0 25,0-26,0 26,-25-50,0 50,25-26,-24 1,-1 0,0 0,0-25,0 0,1 0,24 25,-25-25,0 0</inkml:trace>
  <inkml:trace contextRef="#ctx0" brushRef="#br0" timeOffset="31959.5763">9475 4043,'25'0,"0"25,-25 0,0 0,0-1,0 1,0 0,-25-25,0 0,1 0,-1 0,0 0,0-25,25 0,0 1,0-1,25 25,-25-25,25 25,0 25,-1-25,-24 25,25-1,-25 1,0 0,0 0,25 24,-25-24,0 0,0 0,0 0,0-1,-25-24,25 25,-25-25,1 0,-1 25,0-25,25 25,-25-25,25-25,0 0,0 0,0 1,0-1,25 25,0 0,0 0,-1 0,1 0,0 0,0 0,0 0,-1 25,1-1</inkml:trace>
  <inkml:trace contextRef="#ctx0" brushRef="#br0" timeOffset="32544.3603">9773 4093,'0'25,"0"-1,0 1,0 0,0 25,0 24,-25-24,25-1,0-24,0 49,0-49,0 25,0-25,0-1,0 1,-25-25</inkml:trace>
  <inkml:trace contextRef="#ctx0" brushRef="#br0" timeOffset="33777.062">9971 4465,'0'-25,"25"25,-25-25,0 0,0 1,25 24,-25-25,25 25,0 0,-25-25,25 25,-1-25,1 25,0 25,-25 0,0 0,0-1,0 1,0 0,0 25,-25-50,0 24,50-24,25 0,-25 0,-1 0,1 25,-25 0,0 0,0 0,0-1,-25 1,1-25,-1 0,0 0,25 25,-25-25,0 0,1 0,-1 0,0 0</inkml:trace>
  <inkml:trace contextRef="#ctx0" brushRef="#br0" timeOffset="36072.9327">11733 4093,'24'0,"1"0,0 0,25 0,-50-25,49 25,-24 0,0 0,0 0,-1 0,1 0,0 0,0 0,0-25,24 25,-24 0,25 0,-25 0,-1-25,1 25,0 0</inkml:trace>
  <inkml:trace contextRef="#ctx0" brushRef="#br0" timeOffset="36960.3952">11906 4341,'25'0,"0"0,49 0,-24 0,-1 0,1 0,-25 0,0 0,0-25,-1 25,1 0,0 0,0 0,0 0,-1 0,1 0,0-25,0 25</inkml:trace>
  <inkml:trace contextRef="#ctx0" brushRef="#br0" timeOffset="39231.5688">14188 3497,'-25'0,"1"0,-1 0,0 0,25-24,0-1,25 25,-25-25,25 25,-1 0,1-25,0 25,0 0,0 0,-1 0,1 0,0 0,0 0,0 0,0 0,-25 25,0 0,0 0,0-1,0 1,0 0,-25 0,0 0,25-1,-25-24,25 25,-25 0,0 0,1-25,-1 0,0 0,0 0,25-25,25 0,0 25,-25-25,25 25,-1 0,1 0,0 0,-25-24,25 24,0 0,0 0,-1 0,1 24,0-24,-25 25,25 0,0 0,-1-25,1 0,-25 25,25-25,-25 25</inkml:trace>
  <inkml:trace contextRef="#ctx0" brushRef="#br0" timeOffset="39927.6268">15329 3001,'-25'0,"1"0,24 25,0 0,-25 0,0 24,25 1,0-25,-25 49,25-24,0-25,0 24,0 1,0-25,0-1,0 26,0 0,25-26,-25 1,0 0,25-25,0 50,-1-25,1-1,25 1,-25 0,0-25</inkml:trace>
  <inkml:trace contextRef="#ctx0" brushRef="#br0" timeOffset="41022.176">16173 3175,'0'25,"0"0,0-1,0 1,-25-25,25 25,0 0,0 0,25-1,-1 1,1-25,0 0,-25 25,25-25,0 25,-1-25,1 25,-25-1,0 1,0 0,-25-25,1 0,-1 25,0-25,0 0,0 0,1 0,-1 0,0 0,0 0,0 25,25-50</inkml:trace>
  <inkml:trace contextRef="#ctx0" brushRef="#br0" timeOffset="41768.1827">16222 3175,'25'-25,"0"25,0 0,-1 0,-24-25,25 25,0 0,0 0,0 0,0 0,-25-24</inkml:trace>
  <inkml:trace contextRef="#ctx0" brushRef="#br0" timeOffset="42687.9111">16793 3150,'25'25,"-25"0,0 0,0-1,0 26,0-25,-25 0,25-1,0 1,25-25,-1 0,1 0,0 0,0 0,0 0,-1 0,1 0,-25-25,0 1,0-1,-25 0,1 0,-1 25,0-25,0 1,0 24,1 0,-1 0,50 0,-1 0,26-25,0 0,-1 25,1 0</inkml:trace>
  <inkml:trace contextRef="#ctx0" brushRef="#br0" timeOffset="43656.0579">17214 3125,'0'25,"0"0,0 0,0 0,0-1,25-24,0 0,0 0,0 0,-1 0,26 0,24 0,-24 0,25 0,-26 0,-24 0,0 0,-50-24,0-1,0 0,25 0,-24 25,-1-25,0 25,0 0,0 0,0 0,1 0,-1 0,0 0,0 0,0 0,1 0,-1 0</inkml:trace>
  <inkml:trace contextRef="#ctx0" brushRef="#br0" timeOffset="44440.5475">17686 2853,'25'0,"-1"0,1 24,25 1,24 0,-49 0,25 0,-1-1,-24 1,25 0,-50 0,0 0,24-25,-24 24,0 1,0 0,0 0,0 0,0-1,0 1,0 0,0 0,-24 24,-1-24,-25 0,25 0,1-25,-1 0,0 25,0-25,25-25</inkml:trace>
  <inkml:trace contextRef="#ctx0" brushRef="#br0" timeOffset="46409.4888">17884 2183,'0'25,"25"-25,-25 24,25-24,-25 25,25 0,-25 0,24 0,-24-1,25-24,-25 25,0 0,0 0,25-25,-25 25</inkml:trace>
  <inkml:trace contextRef="#ctx0" brushRef="#br0" timeOffset="47297.2782">18182 2257,'25'0,"-1"0,-24-25,25 25,0-24,0 24,0 0,-1 0,1-25,0 25,0 0,0-25,-1 25,1 0,0 0,-25-25</inkml:trace>
  <inkml:trace contextRef="#ctx0" brushRef="#br0" timeOffset="49039.5584">18777 1811,'-25'0,"1"0,-1 0,0 0,0 0,25-25,0 0,25 25,0 0,0 0,-1 0,1 0,-25 25,25-25,-25 25,0 0,25-1,0-24,-25 25,0 0,0 0,0 0,0-1,0 1,0 0,0 0,0 24,-25-24,25 0,-25 0,25 0,-25-25,0 24,1-24,-1 0,0 0,0 0,25-24,0-1,0 0,0 0,25 25,-25-25,25 25,0 0,-1 0,1 0,0 0,0 0,0 0,-1 0,1 0,0 0</inkml:trace>
  <inkml:trace contextRef="#ctx0" brushRef="#br0" timeOffset="49604.8378">19224 1960,'-25'24,"0"1,25 0,-25 25,25-1,0-24,-49 49,49-24,-25 0,25-1,-25-24,25 0,-25 24,25-24,-25 0,25 0,-24 0</inkml:trace>
  <inkml:trace contextRef="#ctx0" brushRef="#br0" timeOffset="51168.1888">19298 2356,'25'0,"0"0,-1-24,1-1,0 25,0 0,0 0,-1 0,1 0,25 0,-25 0,24 0,-49 25,25-25,-25 24,0 1,0 0,0 0,0 0,-25-1,-24 1,24-25,0 25,0-25,50 0,0 0,0 0,-25 25,25-25,-25 25,24-1,-24 1,0 0,0 0,-24-25,24 25,-25-25,0 0,0 0,25 25,-25-25,-24 24,24-24,0 0,0 0,0 0,1 0,-1 0,0 0,0 0,0 0</inkml:trace>
  <inkml:trace contextRef="#ctx0" brushRef="#br0" timeOffset="52688.2872">14188 4291,'25'0,"25"0,24-25,25 25,1 0,24-24,0 24,0-25,-25 25,0 0,0 0,0 0,50 0,-49 0,-1 0,25 0,25 0,24 0,-24 0,25 0,-50 0,49-25,1 0,-50 0,-25 1,-24 24,-1-25,0 25,-24-25,-25 25,24 0,-24 0,25 0,-25 0,49-25,1 25,24-25,-50 1,51 24,-51 0,26 0,-26-25,1 25,24 0,-49 0,25 0,-26-25,1 25,25 0,-25 0,-1 0,1 0</inkml:trace>
  <inkml:trace contextRef="#ctx0" brushRef="#br0" timeOffset="53935.518">14436 5135,'0'-25,"25"25,0 0,-25 25,25-25,-25 24,25 26,-25 0,0-26,24 1,-24 0,0 0,25-25,-25 25,25-1,-25 1,25-25</inkml:trace>
  <inkml:trace contextRef="#ctx0" brushRef="#br0" timeOffset="54783.5542">14635 5060,'0'25,"25"0,-1 0,-24 24,25-49,-25 50,25-25,0-1,-25 1,0 0,25 0,-25 0,24-1,-24 1,25 0,-25 0,0 0</inkml:trace>
  <inkml:trace contextRef="#ctx0" brushRef="#br0" timeOffset="55482.7824">14263 5135,'-25'-25,"50"25,-1 0,51-50,-1 50,1-25,24 25,-49-24,-1 24,-24 0,0-25,0 25,-1 0,1 0,25 0,-25 0,-25-25</inkml:trace>
  <inkml:trace contextRef="#ctx0" brushRef="#br0" timeOffset="56289.2988">15131 4738,'0'24,"0"1,25 0,-25 0,24 0,-24 0,0-1</inkml:trace>
  <inkml:trace contextRef="#ctx0" brushRef="#br0" timeOffset="57823.5502">15032 4638,'24'0,"1"0,-25 25,25-25,0 50,0-50,-25 25,24-25,-24 49,25-49,-25 25,25 0,-25 0,25-25,-25 25,25-1,-1 1</inkml:trace>
  <inkml:trace contextRef="#ctx0" brushRef="#br0" timeOffset="58367.2642">15354 4837,'25'0,"0"-25,0 25,-1 0,26 0,0 0,-1-25,-24 25,25 0,-26 0,1-25</inkml:trace>
  <inkml:trace contextRef="#ctx0" brushRef="#br0" timeOffset="59615.561">15875 4638,'-25'0,"0"0,1 0,-1 0,0 0,25-24,0-1,0 0,0 0,0 0,25 25,0 0,-1 0,1 0,0 0,0 0,0 0,-25 25,24-25,-24 25,0 0,25 0,-25-1,0 1,0 0,0 0,0 24,-25-49,25 25,-24-25,-1 0,0 0,25-25,0 1,25-1,0 25,-1 0,1 0,0 0,0 0,0 0,-1 0,1 0,0 25,-25-1,25-24</inkml:trace>
  <inkml:trace contextRef="#ctx0" brushRef="#br0" timeOffset="60195.1605">16346 4564,'-25'0,"1"0,24 25,-25 0,25-1,0 1,-25 25,25-25,-25 24,25-24,0 0,0 0,0 0,0-1,0 1,0 25,0-25,-25-25,1 0,-1 0</inkml:trace>
  <inkml:trace contextRef="#ctx0" brushRef="#br0" timeOffset="61713.9417">16446 4837,'24'0,"-24"-25,25 25,0 0,0 0,0 0,-1 0,1 0,-25 25,0 0,0 0,0-1,-25-24,1 25,-1-25,50 0,-1 0,1 0,0 25,-25 0,0 0,-25-1,0 1,1-25,-1 0,0 0,0 0,0 0</inkml:trace>
  <inkml:trace contextRef="#ctx0" brushRef="#br0" timeOffset="63964.399">20191 3746,'25'0,"0"0,-1 0,1 0,25 0,-25 0,24 0,1 0,-25 0,-1 0,1 0,0-25,0 25,0 0,-25-25,24 25,1 0</inkml:trace>
  <inkml:trace contextRef="#ctx0" brushRef="#br0" timeOffset="64543.5071">20340 3870,'-25'24,"50"-24,0 0,24 0,-24 0,25 0,-1-24,-24 24,0 0,0 0,-1-25,1 25,0 0</inkml:trace>
  <inkml:trace contextRef="#ctx0" brushRef="#br0" timeOffset="65975.5059">21927 3274,'0'25,"0"0,0 0,-49 24,24-49,0 0,25 25,-25-25,1 0,24-25,0 0,0 1,0-1,24 25,1-25,0 25,0 0,0 0,-1 0,1 25,-25 0,25-25,-25 24,25 1,-25 25,0-25,0-1,0 26,0 0,0-26,0 1,0 25,0-25,-25-25,0 49,0-49,1 0,-1 0,0 0,25-24,0-1,0 0,0 0,25 0,0 25,-1 0,1 0,0 0,25 0,-26 0,1 0,0 0,0 0,0 0,-25 25,24-25</inkml:trace>
  <inkml:trace contextRef="#ctx0" brushRef="#br0" timeOffset="69904.0019">23639 3051,'0'-25,"0"50,0 0,0 0,0-1,0 1,25-25,-1 0,26 25,-25 0,0-25,-1 0,1 25,0-1,0-24,-25 25,0 0,0 0,0 0,-25-25,25 24,-50 1,1-25,24 0,0 0,0 0,1 0,-1 0,0 0</inkml:trace>
  <inkml:trace contextRef="#ctx0" brushRef="#br0" timeOffset="70638.8586">23688 3026,'25'0,"0"0,0 0,0-25,-1 25,1 0,-25-24,50 24,-25 0,0 0,-1 0</inkml:trace>
  <inkml:trace contextRef="#ctx0" brushRef="#br0" timeOffset="71526.9314">24259 3125,'-25'0,"50"0,-75 25,50 0,-24-25,24 25,0 0,0-1,0 1,0 0,24 0,1-25,0 0,0 0,0 0,-1 0,1 0,0 0,-25-25,0 0,0 0,0 1,-25-1,0 25,1 0,-1 0</inkml:trace>
  <inkml:trace contextRef="#ctx0" brushRef="#br0" timeOffset="72550.6671">24532 3051,'25'25,"-25"0,0-1,0 1,24-25,-24 25,25-25,0 25,-25 0,25-25,0 0,-1 0,1 0,-25-25,0 0,-25 0,1 0,24 1,-25 24,25-25,-25 25,0-25,0 25,1 0,-1 0</inkml:trace>
  <inkml:trace contextRef="#ctx0" brushRef="#br0" timeOffset="73288.1946">24681 2803,'24'0,"1"25,25 24,-1 26,1 24,0-25,-1-24,-24-25,-25 24,25 1,0-25,-25 24,0 1,0 0,0-26,-25 26,0-50,0 25,1-25,-1 0,0 25,0-25,25 24,-25-24,0 0,1 0</inkml:trace>
  <inkml:trace contextRef="#ctx0" brushRef="#br0" timeOffset="74279.5044">23192 2853,'25'0,"-25"24,0 1,0 25,25 24,-25-24,25-1,-25 26,0-26,25 1,-1 0,1 49,-25-74,50 24,-50-24,25 25,-1-26,1 26,0-25,0 0,0-25</inkml:trace>
  <inkml:trace contextRef="#ctx0" brushRef="#br0" timeOffset="75488.4049">24954 2034,'0'25,"0"24,24-24,-24 0,25 0,-25 24,0-24,0 0,0 25,25-50,-25 24,0 1</inkml:trace>
  <inkml:trace contextRef="#ctx0" brushRef="#br0" timeOffset="76151.8769">25301 2307,'0'25,"0"24,-25-24,0 0,25 0,0 24,-25 1,1-25,24 24,0-24,0 0,0 0,0 0,-25-1</inkml:trace>
  <inkml:trace contextRef="#ctx0" brushRef="#br0" timeOffset="78977.3606">25499 2654,'-25'0,"25"-25,0 0,25 25,0-24,0 24,0 0,-1 0,1 0,0 0,0 24,-25 1,0 0,0 0,0 0,0 0,-25-25,25 24,-50-24,26 25,-1 0,0-25,50-25,0 25,-1 0,1 0,0 0,0 0,0 25,-25 0,0 0,0-1,0 1,-25-25,-25 0,50 25,-25-25,1 0,-1 0</inkml:trace>
  <inkml:trace contextRef="#ctx0" brushRef="#br0" timeOffset="80234.4509">22051 4638,'50'0,"49"-24,75-1,24 0,1-25,74 26,24-26,-24 0,0 26,25-26,-26 25,-48-24,-51 49,-73-25,24 0,-50 0,-49 25,0 0,24 0</inkml:trace>
  <inkml:trace contextRef="#ctx0" brushRef="#br0" timeOffset="80951.5882">23912 5085,'25'0,"-25"25,24 0,-24-1,25 1,-25 0,0 25,0-26,25 26,-25 0,25-1,-25-24,0 0,25 0,-25-1,0 1,24 0</inkml:trace>
  <inkml:trace contextRef="#ctx0" brushRef="#br0" timeOffset="81688.9157">24085 5060,'0'25,"25"-25,-25 25,25 0,0-1,24 51,-24-26,-25-24,50 50,-50-26,25-24,-25 0,24 0,-24-1,25 1</inkml:trace>
  <inkml:trace contextRef="#ctx0" brushRef="#br0" timeOffset="82386.6205">23688 5110,'25'0,"0"0,25 0,-1-25,26 25,-26 0,26 0,-26-25,1 0,-25 1,49 24,-49 0,0 0,0 0,-25-25,24 25,1 0,0 0,0 0,0-25,-1 25</inkml:trace>
  <inkml:trace contextRef="#ctx0" brushRef="#br0" timeOffset="83237.8807">24457 4589,'25'25,"0"-25,-25 24,25 1,-25 0,25 0,-1 0,-24-1,25-24,-25 25,25 0</inkml:trace>
  <inkml:trace contextRef="#ctx0" brushRef="#br0" timeOffset="84327.5267">24805 4614,'0'24,"0"1,0 25,-25-1,0-24,0 0,25 25,0-25,-25-1,25 1,0 0,0 0,0 0,0-1,0 1</inkml:trace>
  <inkml:trace contextRef="#ctx0" brushRef="#br0" timeOffset="85787.0879">25003 4812,'0'-25,"0"0,0 1,25 24,-25-25,25 25,0 0,-1 0,1 0,0 0,0 0,-25 25,0-1,0 1,0 0,0 0,0 0,0 0,0-1,-25-24,25 25,25-25,0 25,-1-25,-24 25,25 0,-25-1,0 1,-25-25,1 25,24 0,-25-25,0 25,-25-1,1-24,24 25,0-25,0 0,1 0,-1 0</inkml:trace>
  <inkml:trace contextRef="#ctx0" brushRef="#br0" timeOffset="87399.5226">4093 8037,'25'0,"49"0,0 0,50 0,-24 0,24 0,-25 0,0 0,-24 0,-1 0,-24 0,-26 0</inkml:trace>
  <inkml:trace contextRef="#ctx0" brushRef="#br0" timeOffset="88425.8703">4142 8334,'50'0,"49"0,-24 25,24-25,0 0,0 0,0 0,-24 0,-25 0,-1 0,-24 0,0 0,0 0,-1 0</inkml:trace>
  <inkml:trace contextRef="#ctx0" brushRef="#br0" timeOffset="91751.4797">2952 7516,'0'25,"25"24,-25 1,0 24,0-24,24-1,-24 1,0 24,0-24,0-25,25 49,-25-49,0 25,0-1,0-24,25 0,-25 0,0 0,25-1,-25-48,0-1,25 25,-25-25,0 0,24 0,1-24,-25 24,25 0,0 0,-25 1,25-1,-1 0,1-25,0 25,25 1,-26 24,1 0,-25-25,25 25,0 0,0 0,-1 25,-24-1,0 1,0 0,0 0,25 25,-25-26,0 1,0 0,0 0,0 0,0-1</inkml:trace>
  <inkml:trace contextRef="#ctx0" brushRef="#br0" timeOffset="94391.5098">6400 7888,'24'0,"-24"25,0-1,0 1,-49-25,-1 0,25 0,1 0,-1 0,25-25,0 1,0-1,0 0,25 25,-1 0,26-50,0 50,-1-24,1 24,-25 0,-1 0,1 24,-25 1,25-25,-25 25,0 0,0 0,25 24,-25 1,0-25,0 24,0-24,0 50,-50-51,50 1,-49 0,24 0,0 0,0-25,0 0,1 0,-1 0,0 0,25-25,0 0,0 0,0 0,25 1,0 24,24 0,-24 0,0 0,24 0,-24 0,0 0,25 0,-26 0,-24 24,50-24,-50 25,25-25,0 0,-25 25,24-25,1 0,0 0</inkml:trace>
  <inkml:trace contextRef="#ctx0" brushRef="#br0" timeOffset="96183.5119">7937 7491,'0'25,"0"24,0 26,0-26,0 1,0 24,0-24,0 0,0-1,0-24,0 25,0-1,0 1,0-25,0 0,0-1,0 1,0 0,0 0,0 24,0-24,0 0,0 0,0 0,0-1,-24-24,-1 0,0 0,25-24,-25-1,0 25,1-25,-1 25,25-25,-25 0,0 1,0-1,-24 0,24-25,0 26,0-1,1-25,-1 50,0-49,25 24,-25 25,0-25,1 0,24 0,-25 25,25-25</inkml:trace>
  <inkml:trace contextRef="#ctx0" brushRef="#br0" timeOffset="97886.8848">7466 7590,'0'-25,"0"1,0-1,25 25,0 0,0 0,-1 0,-24 25,0-1,0 1,-24 0,24 0,-25-25,0 25,0-25,25 24,-25-24,50 0,0 0,0 0,0 0,-1 0,-24 25,25 0,0-25,-25 25,0 0,0-1,0 1,-25-25,0 0,1 0,-1 25,0-25,0 0</inkml:trace>
  <inkml:trace contextRef="#ctx0" brushRef="#br0" timeOffset="99319.4727">7962 7417,'25'0,"0"0,49 0,50-25,25 25,25-25,-50 0,25 25,-25-25,-25 25,-25 0,-24 0,-25 0,0-24,-1 24,1 0,0 0,0 0,0 0,-1 0,1 0,0 0,0 0,0 0</inkml:trace>
  <inkml:trace contextRef="#ctx0" brushRef="#br0" timeOffset="100303.4716">8632 7665,'25'0,"-25"24,0 1,25 0,-1-25,1 25,0-25,0 25,-25-1,25-24,-1 25,-24 0,0 0,0 0,-24-1,-1-24,0 25,0 0,-24-25,24 0,0 0,0 0,0 0</inkml:trace>
  <inkml:trace contextRef="#ctx0" brushRef="#br0" timeOffset="101000.3009">8706 7689,'25'0,"0"0,-25-24,25 24,24 0,-24-25,0 25,0 0,0 0,-1 0</inkml:trace>
  <inkml:trace contextRef="#ctx0" brushRef="#br0" timeOffset="102110.7737">9128 7615,'0'25,"0"0,0-1,0 1,0 25,0-25,0-1,0 1,0 0,0 0,25-25,0 0,0 0,-1 0,-24-25,0 0,0 0,0 1,0-1,0 0,0 0,-24 25,-1-25,0 25,0 0,0 0,1-24</inkml:trace>
  <inkml:trace contextRef="#ctx0" brushRef="#br0" timeOffset="103616.2752">9475 7590,'25'0,"-50"25,1 0,-1 0,25-1,0 1,0 0,0 0,25-25,-1 0,1 0,0 0,0 0,0 0,-1-25,-24 0,0 0,0 1,0-1,0 0,-24 25,24-25,-25 25,0 0,0 0,0 0,1 0</inkml:trace>
  <inkml:trace contextRef="#ctx0" brushRef="#br0" timeOffset="105031.5036">8533 8186,'25'0,"-1"0,1 0,0 0,0 0,49 0,1 0,-26-25,50 0,-24 25,-1-25,1 25,-50 0,-1 0,26 0,-25 0,-25-25,49 25,-24 0,25 0,-25 0,-1 0,26 0,0-24,-1 24,1 0,-25 0,-1 0,1 0,-25-25,25 25</inkml:trace>
  <inkml:trace contextRef="#ctx0" brushRef="#br0" timeOffset="105726.4292">9302 8260,'0'25,"0"0,0-1,0 1,0 0,0 0,0 0,0-1,0 1,0 0,0 0,0 0</inkml:trace>
  <inkml:trace contextRef="#ctx0" brushRef="#br0" timeOffset="106714.6121">9500 8310,'0'24,"0"1,0 0,0 0,0 0,25 24,-25-24,25-25,-25 25,0 0,0-1</inkml:trace>
  <inkml:trace contextRef="#ctx0" brushRef="#br0" timeOffset="108967.4627">9451 8235,'24'0,"-24"25,0 0,0 0,25-25,-25 24,0 1,0 0,0 0,25-25,-25 25,0-1</inkml:trace>
  <inkml:trace contextRef="#ctx0" brushRef="#br0" timeOffset="112695.5049">10740 7714,'0'-25,"0"1,-24-1,24 0,-25 25,25-25,-50 0,25 1,1-1,-1 0,0-25,-25 26,26-1,-26 0,-24-25,24 26,0-1,-24-25,0 25,-1 1,25-1,26 25,-26-25,-24 0,24 0,0 25,1-24,-1-1,-24 25,-1-25,26 25,-1 0,-24-25,24 25,1 0,-26-25,1 25,24 0,25 0,-24 0,-1 0,0 0,-24 0,24 0,26 0,-26 0,0 0,1 0,-1 0,1 0,24 0,-25 0,25 0,-24 0,24 0,0 0,-49 0,49 0,-25 0,26 0,-51 25,50-25,0 0,25 25,-24-25,-1 0,0 25,25 0,-25-25,0 0,1 24,-1-24,0 0,25 25,-25-25,0 0,25 25,-24-25,-1 25,0-25,0 25,0-25,25 24,-24-24,-1 25,0-25,0 25,25 0,-25-25,25 25,-24-25,-1 0,25 24,-25-24,25 25,0 0,0 0,-25 0,25-1,0 1,0 0,-25 0,25 0,0-1,0 1,-24 25,-1-1,0-24,0 0,25 0,0 0,0-1,-25 1,1 0,24 0,0 0,0-1,0 1,0 0,0 0,0 0,0 0,0-1,0 1,0 0,24 0,-24 0,0-1,25-24,-25 25,25 0,-25 0,0 0,25-1,0 1,-25 25,24-50,-24 25,25-1,0 1,0 0,0 0,-1 0,1-1,25 1,-50 0,49 0,-24-25,-25 25,50-1,-25-24,24 25,-24 0,0-25,0 25,49-25,-74 25,50-25,-26 0,26 24,-25-24,25 0,-1 0,1 0,24 0,1 0,-26 0,26 0,-1 0,-24 0,24 0,-24 0,-1 0,26 0,-26 0,26 0,-26 0,51 0,-51 0,50 0,-24 0,-1 0,1-24,-1-1,0 25,-24-25,24 0,-24 0,24 1,-49-1,0 25,0-25,24 0,-24 0,0 1,0-1,0 25,0-50,-1 25,1 1,0-1,0 0,0-25,-25 26,24-1,-24 0,25 0,-25 0,25-24,0-1,-25 25,0-24,0 24,0 0,0 0,25 0,-25 1,0-1,0 0,0-25,0 26,0-1,0 0,0 0,0 0,0 1,0-1,0 0,0 0,0 0,0 1,0-1,0 0,0 0,0 0,0 1,0-1,0 0,0 0,-25 0,25 1,0-1,-25 25,0-25,25 0,-25 25,25-25,-24 25</inkml:trace>
  <inkml:trace contextRef="#ctx0" brushRef="#br0" timeOffset="113487.4941">10368 6921,'25'0,"-25"-25,25 25,0 0,-25-25,25 25,-1 0,-24-25,25 25,-25-25,25 25,0 0,0 0,-25-25,24 25,1 0,0-24,0 24,0 0,-25-25</inkml:trace>
  <inkml:trace contextRef="#ctx0" brushRef="#br0" timeOffset="114384.2757">10517 7069,'25'0,"0"0,-25-24,25 24,24-25,-24 25,0-25,0 0,-1 25,1-25,0 25</inkml:trace>
  <inkml:trace contextRef="#ctx0" brushRef="#br0" timeOffset="115719.4561">11038 6648,'0'-25,"25"25,0-25,-1 25,1 0,0 0,-25 25,25-25,-25 25,25-25,-25 24,0 1,0 0,0 0,0 0,0-1,0 1,0 0,-25 0,0-25,25-25,0 0,0 0,0 1,0-1,0-25,0 25,0 1,25-1,-25 0,25-25,0 26,-1 24,1-50,-25 25,25 0,0 25,-25-24,25-1,-25 0,0 0,24 25,1-25,-25 1</inkml:trace>
  <inkml:trace contextRef="#ctx0" brushRef="#br0" timeOffset="117277.0279">4341 10468,'0'-25,"49"0,26 0,24 0,-25 25,-24-24,0-1,-26 0,26 25,-25 0,0 0,0 0,-1 0,1 0,0-25,0 25,0 0</inkml:trace>
  <inkml:trace contextRef="#ctx0" brushRef="#br0" timeOffset="118034.8521">4440 10666,'0'0,"0"25,25-25,49 0,50-25,-25-25,1 50,-1-24,-25 24,1-25,-26 25,-24 0,0 0,0 0</inkml:trace>
  <inkml:trace contextRef="#ctx0" brushRef="#br0" timeOffset="119368.3477">6127 10170,'25'0,"-25"25,-25-25,0 0,0 25,0-1,1-24,-1 0,0 0,25-24,0-1,25 0,0 25,24-25,-24 0,0 25,24 0,-24-24,0 24,0 0,0 0,-1 0,-24 24,0 1,0 25,0-25,0-1,0 26,0 0,0-26,0 1,-24 0,-1 25,0-50,0 0,0 24,1-24,-1 0,0 0,0 0,25-24,0-1,0 0,0 0,25 0,0 25,0-24,-1-1,1 25,0 0,0 0,0 0,-1 0,-24 25,50-25,-25 49,0-49,-1 25,-24 0,25-25,0 25,0-1</inkml:trace>
  <inkml:trace contextRef="#ctx0" brushRef="#br0" timeOffset="120455.4874">6747 10046,'25'0,"-1"0,26 0,0 50,-25-50,-1 49,26-24,-50 0,25 0,0-1,-25 26,24 0,-24-26,25 26,-25-25,25 0,-25-1,0 1,0 0,-25-25,0 0,25-25,-24 25,24-25,0 1,-25 24,25-25,0 0,0 0,0-24,0-1,25 0,-1 1,-24-26,25 26,0 24,-25-25,25 25,0 1,-25-1,24 0,1 0,-25 0</inkml:trace>
  <inkml:trace contextRef="#ctx0" brushRef="#br0" timeOffset="121975.4857">2952 10145,'0'25,"0"0,0 0,25-25,-25 49,24 26,1-1,0 0,0 26,-25-51,25 26,-1-1,1-24,-25-1,0-24,25 0,-25 0,0-50,0 0,0-25,0 26,0-1,0 0,0 0,0 0,25 1,0-1,-25 0,24 25,-24-25,25 25,0-25,0 25,0 0,-1 0,1 0,0 25,0 0,-25 0,25 0,-25-1,24 1,-24 25,25-25,-25-1,0 1,-25-25</inkml:trace>
  <inkml:trace contextRef="#ctx0" brushRef="#br0" timeOffset="122647.7974">2307 9947,'25'24,"24"76,-24-51,-25-24,0 0,25 74,24 0,1 50,-50-124,0 49,25 1,0-26,-25-24,0 25,24-1,-24-73</inkml:trace>
  <inkml:trace contextRef="#ctx0" brushRef="#br0" timeOffset="125677.5436">2257 9847,'25'0,"-25"25,25-25,0 0,-1 0,26 0,0 0,24 0,0 0,51 0,-26 0,50 0,24 0,-24 0,25 0,-1 0,-24 0,25 0,-1 0,1 0,-25 0,0 0,24 0,-24 0,25 0,-50 0,25 0,-25 0,24 0,-48 0,-1 0,0 0,-49 0,24 0,-49 0,49 0,-49 0,25 0,-1 0,1 0,0 0,24 0,0 0,-24 0,0 0,-26 0,1 0,0 0,0 0,0 0,-1 0,1 0,50 0,-26-25,-24 25,25 0,-1 0,-24 0,25-24,-25 24,-1 0,1 0,0 0,0-25,0 25,24 0,-49-25,25 25,0 0,0 0,-1 0,-24-25,25 25,0 0,0 0,0 0,-1-25,1 25,0 0,0 0,-25-24,25 24,-1 0,1 0,0 0,0 0,0 0,-1 0,-24 24,0 26,0 24,0 26,25-1,-25-25,0 1,25-1,-25 1,25 24,0-25,-25-49,0 25,0-26,0 26,0-25,0 0,24-1,-24 26,25-25,-25 0,0-1,0 1,0 0,0 0,-25-25,1 25,-26-25,0 0,-24 0,0 24,-26-24,1 0,-25 0,-49 25,24-25,-25 25,-24-25,-26 0,1 0,-25 0,0 0,-50 0,-24 0,49 0,-49 0,24 0,25 0,25 0,50 0,24 25,0-25,26 0,73 0,26 0,-26 25,50-25,1 0,-26 24,25-24,0 0,-24 0,24 0,0 0,0 0,0 25,1-25,-1 0,25-25,0 1,0-1,0-25,0 1,0 24,0 0,0 0,0 0,0 1,0-1,0 0,0 0,0 0,0 1,0-1,0 0,0 0,0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2-07T16:42:3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 1042,'0'25,"0"-1,0 1,0 0,0 0,0 0,0-1,0 1,0 0,0 0,0 0,0-1,0 1,0 0,0 0,0 0,0-1,0 1,0 0,0 0,0 0,0-50,0 0,0 0</inkml:trace>
  <inkml:trace contextRef="#ctx0" brushRef="#br0" timeOffset="814.3203">2555 1042,'25'0,"-1"0,1 0,0 0,0 0,0 0,0 0,-1 0,1 0,0 0,0 0,0 0,-1 0,1 0</inkml:trace>
  <inkml:trace contextRef="#ctx0" brushRef="#br0" timeOffset="1807.6771">2654 1587,'0'25,"25"-25,0 0,0-25,24 25,1 0,-25-24,-1 24,1 0,-25-25,0 0,-25 50,1-50,-51 25,100 0,25 25,-75-75,0 75,25 0,25-25,0-75,-1 75,26 0,-50-49,-25 49</inkml:trace>
  <inkml:trace contextRef="#ctx0" brushRef="#br0" timeOffset="4960.9586">3001 1389,'0'25,"25"-25,-25 25,25-25,0 24,-25 1,0 0,0 0,0 0,0-1,0 1,0-50,0 1,25-1,-25 0,24 0,-24 0,25 25,0 0,0 0,-25 25,25-25,-25 25,0 0,24 0,-24-1,0 1,0 0,0 0,0-50,0 0,0 0,0 1,0-1,0 0,0 0,0 0,0 1,25 24,-25-25,25 0,0 25,0 0,-1 0,1 0,0 0,-25 25,25-25,0 25,-25-1,24-24,-24 25,0 0,0 0,0 0,0-1,0 1,0 0,0 0,0 0,0 0</inkml:trace>
  <inkml:trace contextRef="#ctx0" brushRef="#br0" timeOffset="6047.2927">3671 1463,'25'0,"-25"25,25-25,-25 25,0 25,25-26,-25 26,0 0,24 49,-24-25,75 100,-75-124,0-1,0-24,25 25,-25-1,0-24,0 0,0-50,-25-49,-25 24,50-24,0-1,-25 26,25-1,0 0</inkml:trace>
  <inkml:trace contextRef="#ctx0" brushRef="#br0" timeOffset="7366.7111">3746 1538,'0'-25,"0"0,24 25,1 0,0 0,0 0,0 25,-1-25,-24 25,0 0,25-1,-25 1,0 0,0 0,0 0,0 0,0-1,0 1,-25-25,1 0,-1 0,0 0,0 0,0 0,25-25,0 1,0-1</inkml:trace>
  <inkml:trace contextRef="#ctx0" brushRef="#br0" timeOffset="9306.6764">4192 1463,'0'25,"-25"-25,25 25,-25-25,1 0,-1 0,0 0,50 0,-25 25,25-25,-1 0,1 0,0 0,-50 0,25-25,0 0,0 0,0 1,0-1,25 25,-25-25,25 0,-25 0,25 25,-1 0,1 0,0 0,-25 25,0 0,25-25,-25 25,0 0,25-1,-25 1,0 0,0 25,0-26,0 1,0 25,-25-50,0 25,0-25,0 0,1 0,-1 0,0 0,25-25,-25 0,0 25,25-25,-24 25,24-25,0 1,0-1,0 0,0 0</inkml:trace>
  <inkml:trace contextRef="#ctx0" brushRef="#br0" timeOffset="11745.6303">4490 1315,'24'0,"1"0,-25 24,25-24,-25 25,0 0,0 0,0 0,0-1,0 1,25 0,-25 0,0 0,0-1,25 1,-50-50,25 1,0-1,0 0,0 0,0 0,0 1,0-1,0 0,0 0,0 0,0 1</inkml:trace>
  <inkml:trace contextRef="#ctx0" brushRef="#br0" timeOffset="12488.6193">4887 1017,'24'0,"-24"25,0 0,0-1,0 1,0 25,0-1,0-24,0 25,0-1,0-24,0 0,0 0,0 0,0-1,0 1,0 0,0 25,0-26,25 26,-25-25,0 0,25 0</inkml:trace>
  <inkml:trace contextRef="#ctx0" brushRef="#br0" timeOffset="13112.984">4738 1538,'24'0,"1"0,25-25,-25 0,24 25,-24 0,0 0,0 0</inkml:trace>
  <inkml:trace contextRef="#ctx0" brushRef="#br0" timeOffset="14344.9835">5234 1439,'0'24,"0"1,0 0,0 0,0 0,0-1,0 1,0 0,0 0,0 0,0 0,0-1,25-24,-1 0,1 0,0 0,0 0,-25-24,0-1,0 0,0 0,0 0,0 0,0 1,0-1,0 0,-25 0,25 0,-25 25,0 0,1 0,-1 0,0 0,0 0,0 0,25 25,-24-25</inkml:trace>
  <inkml:trace contextRef="#ctx0" brushRef="#br0" timeOffset="15041.86">5358 1513,'25'0,"-1"0,1 25,-25 0,50-1,-50 26,25 0,-1-1,1-49,-25 25,0 0,50 25,-50-26,0 1,0 0</inkml:trace>
  <inkml:trace contextRef="#ctx0" brushRef="#br0" timeOffset="16193.8916">5556 1513,'0'-25,"25"25,0 0,0 0,-1 25,-24 0,25-25,0 74,-25-49,0 0,0 0,0 0,0-1,-25-24,0 0,25-24,0-1,0 0,0 0,0-25,0 26,0-1,0 0,0 0,25 0,0 25,0 0,0 0,-25 25,24-25,-24 25,0 0,0 0,25-25,-25 24,0 1,0 0,0 25,0-25,25-25,-25 24,-25-24</inkml:trace>
  <inkml:trace contextRef="#ctx0" brushRef="#br0" timeOffset="17007.5836">5904 1141,'0'25,"0"24,0-24,0 50,0-26,0-24,0 25,0-1,24 26,-24-51,0 26,25-25,0 25,-25-26,25 1,-25 0,25 0,-1 0,26-1,0 1,-1-25,1 25,-1-25,-24 0,0-25,-25 0,0 1,-25 24,0 0,25-25,-24 0,-51 0</inkml:trace>
  <inkml:trace contextRef="#ctx0" brushRef="#br0" timeOffset="17599.2377">5730 1389,'25'0,"74"-25,-49 25,24-25,0 25,-24 0,24 0,-24 0,-25 0</inkml:trace>
  <inkml:trace contextRef="#ctx0" brushRef="#br0" timeOffset="19240.701">7094 1240,'0'25,"25"0,0 0,-25-1,0 1,25 25,-25-25,0-1,0 26,24-25,-24 0,25-1,-25 26,0-25,25-25,-25 25,25 0,-25-1,0 1,0 0,0 0,0 0,0-1,0 1,0 0,25 0,-25-50</inkml:trace>
  <inkml:trace contextRef="#ctx0" brushRef="#br0" timeOffset="20658.9911">7144 1191,'25'0,"-1"-25,1 25,0 0,0 0,0 0,-1 0,-24 25,25-25,-25 24,0 1,25 0,-25 0,0 0,0 24,0-24,0 0,0 24,-25 1,25-25,-49 24,24-24,0 0,0-25,0 0,1 0,-1 0,0 0,0 0,25-25,0 0,0 1</inkml:trace>
  <inkml:trace contextRef="#ctx0" brushRef="#br0" timeOffset="21824.1282">7590 1290,'0'25,"0"-1,0 1,-25-25,25 50,0-25,0-1,0 1,0 0,0 0,25-25,0 25,0-25,0 0,-1 0,-24-25,25 25,-25-25,0 0,0 0,0 1,0-1,0 0,0 0,0 0,-25 1,1 24,24-25,-25 25,0 0,25-25,-25 25,0 0,1 25,24 0</inkml:trace>
  <inkml:trace contextRef="#ctx0" brushRef="#br0" timeOffset="22680.0443">7838 1240,'0'25,"25"0,-25 0,0-1,0 1,0 0,0 0,0 0,0-1,0 1,0 0</inkml:trace>
  <inkml:trace contextRef="#ctx0" brushRef="#br0" timeOffset="23134.9677">7813 1091,'25'0,"0"0,0 0,0 0,-25 25</inkml:trace>
  <inkml:trace contextRef="#ctx0" brushRef="#br0" timeOffset="24337.8148">8037 1290,'25'0,"-1"0,-24 25,25-25,-25 24,0 1,25-25,-25 25,25 0,-25 0,0-1,0 1,0 0,0 0,0-50,0 0,0 0,-25 1,25-1,0 0,0 0,0-24,0 24,0 0,0 0,25 25,0 0,-1 0,1 0,0 25,0-25,0 25,-1 0,-24-1,25 1,-25 0,25 0,-25 0,0-1,0 1,0 0,-25-25</inkml:trace>
  <inkml:trace contextRef="#ctx0" brushRef="#br0" timeOffset="25287.9437">8533 992,'25'0,"-25"25,0 0,24-25,-24 25,0-1,25 1,0 25,-25 24,0-49,0 49,25-24,-25-25,0 0,25-1,-25 1,0 0,0 0,0 0,0-1,24-24,1 0,0 0</inkml:trace>
  <inkml:trace contextRef="#ctx0" brushRef="#br0" timeOffset="25842.4935">8508 1364,'25'0,"0"0,49 0,-24-25,-1 1,-24 24,25-25,-26 25,1 0,-25 25,25-25</inkml:trace>
  <inkml:trace contextRef="#ctx0" brushRef="#br0" timeOffset="26627.2594">9103 1265,'-24'0,"-1"0,0 0,0 0,25 25,0 0,0 24,0-24,25 25,25-26,-26 1,1-25,50 50,-51-50,51 25,-26-25,-24 0,0 24,-25 1,0 0,-25-25,-24 0,-1 25,0-25,1 0,-1 0,25 0,1 0,-1 0,0 0,0 0,0 0,0-25,1 25,-1 0,-50-25</inkml:trace>
  <inkml:trace contextRef="#ctx0" brushRef="#br0" timeOffset="28576.0822">2406 2480,'0'25,"0"0,25-25,0 0,24 0,26 0,-1 0,1 0,24 0,-50 0,100 25,-25-25,-25 0,75 0,24 0,-24 0,-25 0,49 0,-24 0,0 0,-50 0,24 0,-48 0,-1 0,-25 0,-24 0,49 0,-24 0,-26 0,26 0,-26 0,26 0,-26 0,26 0,-1 0,0 0,26 0,-26 0,25 0,-49 0,49 0,-24 0,-1 0,0 0,-24 0,0 0,-1 0,-24 0,49 0,26 0,-51 0,-24 0,25 0,-25 0,24 0,1 0,-1 0,-24-25,25 25,-1 0,1 0,0 0,-26 0,26 0,0 0,-1 0,26 0,-26 0,26 0,-26 0,-24-25,49 25,-49 0,0 0,25 0,-1 0,-24 0,0 0,25 0,-1 0,26 0,-26 0,-24 0,0 0,24 0,-24 0,25 0,-25 0,-1 0,1 0,50 0,-26 0,26 0,-26 0,-24 0,0 0,24 0,-24 0,0 0,0 0,0 0,-1 0,1 0,0 0,0 0,25 0,-26 0,1 0,25-25,-25 25,-1 0,1 0</inkml:trace>
  <inkml:trace contextRef="#ctx0" brushRef="#br0" timeOffset="30720.9697">2580 1612,'0'25,"24"-25,1 0,0 0,0 0,25 0,-1 0,-24 0,0 0</inkml:trace>
  <inkml:trace contextRef="#ctx0" brushRef="#br0" timeOffset="32303.6927">11013 1067,'-25'-25,"25"50,0-1,-24 1,24 0,0 0,0 0,0-1,0 26,0-25,0 0,0 24,0-24,0 25,0-26,0 26,0-25,0 0,0 24,0 1,0-25,0 0,0-1,0 1,-25-25,0 0</inkml:trace>
  <inkml:trace contextRef="#ctx0" brushRef="#br0" timeOffset="32929.6925">10765 1587,'25'0,"0"0,0 0,-1-24,1 24,25 0,-1-25,1 25,-25 0,-25-25,25 25,-1 0,1 0,0 0,0 0,0 0,-25-25</inkml:trace>
  <inkml:trace contextRef="#ctx0" brushRef="#br0" timeOffset="33946.3985">11460 1339,'25'0,"-25"25,0 0,0 0,0 0,0-1,0 1,0 0,0 0,0 0,0-1,0 1,0 0,24-25,1 0,0 0,0 0,0 0,-25-25,0 0,0 1,0-1,0 0,0 0,0 0,-25 25,0 0,0 0,0 0,25-24,-24 24,-1 0,0 0,0 0,0 0,1 0</inkml:trace>
  <inkml:trace contextRef="#ctx0" brushRef="#br0" timeOffset="35062.9192">11733 1364,'24'0,"1"25,0 0,0 0,0-1,-25 1,0 0,0 0,0 0,0-1,24-24,-24 25,0 0,0-50,-24 0,-1 1,25-1,0-25,0 1,0 24,25 0,-1 0,-24 0,0 1,0-1,25 25,-25-25,0 0,25 0</inkml:trace>
  <inkml:trace contextRef="#ctx0" brushRef="#br0" timeOffset="36746.9428">13543 1290,'0'25,"0"-1,0 1,0 0,0 0,0 0,0-1,0 1,0 0,0 0,0 0,0-1,0 1,0 0,0 0,0 0</inkml:trace>
  <inkml:trace contextRef="#ctx0" brushRef="#br0" timeOffset="37719.744">13419 1290,'0'25,"0"-1,25-24,25 0,-1 0,-24 0,25 0,-1 0,1 0,0 0,-26 0,26 0,-25 0,24 0,1 0,-25 0,0 0</inkml:trace>
  <inkml:trace contextRef="#ctx0" brushRef="#br0" timeOffset="38746.7265">13469 1786,'0'25,"25"-25,0 0,-1 0,26 0,0 0,24 0,-24 0,49 0,-25 0,1 0,-1 0,-49 0,49 0,-49 0,0 0</inkml:trace>
  <inkml:trace contextRef="#ctx0" brushRef="#br0" timeOffset="39889.9355">14387 1736,'25'0,"-1"25,-24 0,0 0,0 0,25-25,-25 24,0 1,0 0,0 0,0-50,0 0,0 0,0 1,0-1,25 0,-25 0,25 0,0 1,-1-1,1 25,-25 25,0-1,25-24,0 25,-25 0,25 0,-25 0,0-1,0 1,0 0,0 0,0 0</inkml:trace>
  <inkml:trace contextRef="#ctx0" brushRef="#br0" timeOffset="41334.899">13146 1860,'25'0,"0"0,0 0,0 0,24 0,-24 0,50 0,-51-24,26 24,-25 0,0-25,-1 25,1 0,0 0,0 0,0 0,-1 0,1 0,0 0,0 0,-25-25</inkml:trace>
  <inkml:trace contextRef="#ctx0" brushRef="#br0" timeOffset="42298.6492">13271 1389,'24'0,"1"0,-25-25,25 25,0-25,0 25,-1 0,1 0,0 0,0 0,0 0,24 0,-24 0,49-24,-24-1,-25 25</inkml:trace>
  <inkml:trace contextRef="#ctx0" brushRef="#br0" timeOffset="45633.9455">14808 1315,'0'24,"0"1,0 0,0 0,0 0,0-1,0 26,25-25,-25 0,0 24,0-24,0 0,0 0,0 0,0-1,25 1,-25 0,0 0,25 0,-25-1,25-24,-25 25,-25-25</inkml:trace>
  <inkml:trace contextRef="#ctx0" brushRef="#br0" timeOffset="46270.9443">14734 1687,'25'0,"0"0,-1 0,1 0,0 0,0 0,0 0,-1 0</inkml:trace>
  <inkml:trace contextRef="#ctx0" brushRef="#br0" timeOffset="46822.944">15329 1736,'25'0,"-25"25,25-25</inkml:trace>
  <inkml:trace contextRef="#ctx0" brushRef="#br0" timeOffset="48839.4021">15949 1265,'0'25,"25"-25,-25 25,0-1,25-24,0 25,-25 0,0 0,25 0,-25-1,24 26,-24-25,0 0,0-1,25 1,0 25,-25-25,25 24,-25 1,0-25,0 0,25-1,-25-48,0-26,0 25,0 0,0 1,0-1,0 0,0 0,24 0,-24 0,25 1,0-1,0 25,0 0,-1 0,-24 25,25-25,-25 24,0 1,0 0,0 0,0 0,0 0,0-1,0 1,-25-25,25 25,-24-25,-1 0,0 0,0 0,0 0,1 0,-1 0,25-25</inkml:trace>
  <inkml:trace contextRef="#ctx0" brushRef="#br0" timeOffset="50241.7875">16470 1463,'25'0,"0"0,-25 25,25 0,0 0,-25 0,24-1,1 1,0-25,0 0,24 0,1 0,-50-25,0 1,0-1,25 25,-25 25,25 24,-1-24,-24 25,0-1,0 1,0 24,50 26,0-26,-1 75,-49-75,25 1,0-26,-25 1,0-25,-25-25,-25 0,26-25,-1 25,0-25,0 0,25 0,-25 1,1 24,-1-25,25 0,-25 25,25-25,0 0,0-24,0 24,0 0,0 0,0-24,0-1,0 25,0 1,0-1,0 0,25 0,0 25,-25-25,0 1,0-1</inkml:trace>
  <inkml:trace contextRef="#ctx0" brushRef="#br0" timeOffset="51905.6795">17983 1265,'25'0,"0"0,-25 25,0 24,0 1,0 0,25-1,-25 26,0-1,25 1,-25 24,0-25,24 50,-24-49,25 24,-25-25,25-24,0 24,0-24,-25-75,0 0,0-24,0 24,0-50,-25 1,0-50,25 74,0 1,0 24,0-25,0 1,0-1,-25 1,25 24,-25 0,25 0,0 0,0 0,-24 25,24-24,0-1,0 0,-25 25,25-25,0 0,25 25,-1 0,1 0,0 25,0-25,-25 25,0 0,25 0,-25-1,0 1,0 0,24 0,-24 0,0 0,0-1,-24-24,24 25,-50 0,25 0,0 0,1-25,-1 0,25 24,-25-24,0 25,0-25,25-25,-24 25</inkml:trace>
  <inkml:trace contextRef="#ctx0" brushRef="#br0" timeOffset="53409.8187">18504 1439,'0'24,"-25"-24,25 25,-24-25,24 25,-25 0,25 0,0-1,-25 1,25 0,0 0,0 0,0 0,0-1,25-24,0 0,-1 0,1 0,-25-24,0-1,0 0,25 0,-25 0,0 0,0 1,0-1,0 0,0 0,25 25,0 0,0 0,-1 0,-24 25,25 0,-25 0,25-1,-25 1,25-25,-25 25,25 0,-1 25,1-26,-25 1,-25-25,1 0</inkml:trace>
  <inkml:trace contextRef="#ctx0" brushRef="#br0" timeOffset="55542.9367">18951 1488,'0'25,"25"-25,-25 25,0 0,49-1,-24 26,0-25,-25 0,0 0,0-1,0-48,25-51,-1 25,1 50,-25-24,25-1,-25 0,0 0</inkml:trace>
  <inkml:trace contextRef="#ctx0" brushRef="#br0" timeOffset="56144.9856">19695 1191,'0'24,"0"1,0 25,0-1,0 26,0-50,0 24,0-24,0 25,0-1,0 1,0-25,0 0,25-1,-25 1,0 0,25 0,-1-25,1 25,25-25,-25 0,-1 0,1 0</inkml:trace>
  <inkml:trace contextRef="#ctx0" brushRef="#br0" timeOffset="56633.9804">19348 1563,'24'0,"1"0,0 0,25 0,-26 0,101-50,-26 25,50 0,-1 1,-48-1,-51 25,-24 0,0 0</inkml:trace>
  <inkml:trace contextRef="#ctx0" brushRef="#br0" timeOffset="57017.9454">20563 1513,'25'25,"0"0,-25-1</inkml:trace>
  <inkml:trace contextRef="#ctx0" brushRef="#br0" timeOffset="58641.6517">9178 2431,'0'25,"25"-25,-1 0,51 24,24 1,25 0,25 0,24-25,51 0,-26 0,25 0,75 0,-25 0,25 0,-1 0,1 0,24 0,26 0,24 0,-50 0,-24 0,24 0,-24 25,-50-50,-25 0,-99 0,75 25,-75-49,0 49,-25 0,-25 0,26 0,-26-25,0 0,50 25,25 0,74 0,26 0,-1 0,0 0,-50 0,-49-25,0 0,-75 1,1 24,-1 0,-24 0,-1 0,1 0,24 0,1 0,-1 0,25-25,0 0,1 25,-26-25,-24 25,24 0,1 0,-1 0,0 0,1 0,-1 0,1-25,-1 25,25 0,-24 0,-1 0,-24 0,-1 0,1 0,-25 0,-1 0,1 0,25 0,-25 0</inkml:trace>
  <inkml:trace contextRef="#ctx0" brushRef="#br0" timeOffset="61849.7415">3249 3870,'0'24,"0"1,0 0,0 0,0 0,0-1,0 1,0 0,0 0</inkml:trace>
  <inkml:trace contextRef="#ctx0" brushRef="#br0" timeOffset="62697.8595">2977 3845,'0'25,"0"-1,0 1,0 0,0 0,0 0,0-1,0 26,24-50,-24 25,25 0,-25-1,25 1,-25 0,25-25,-25 25,25-25,-1 25,-24-1,25-24</inkml:trace>
  <inkml:trace contextRef="#ctx0" brushRef="#br0" timeOffset="63680.9366">3423 3795,'25'0,"0"0,-1 25,1 0,25 0,-50-1,25-24,-25 25,0 0,24-25,-24 25,25-25,-25 49,0-24,0 0,0 0,0 24,0 1,0-25,0 0,0-1,-25-24,1 0</inkml:trace>
  <inkml:trace contextRef="#ctx0" brushRef="#br0" timeOffset="65199.7755">4812 3497,'0'25,"0"0,0 0,0 0,0 24,0-24,0 0,0 25,0-26,0 1,0 25,0-25,0 24,0-24,0 0,0 0,0-1,0 1,0 0,0 0,0 24,0 1,0-25,0 24,0 1,0 0,0 24,0-49,0 24,0-24,0 25,0-1,-25-24,25 0,-25 0,1 0,-1-25,0 0,0 24,-24-24,-1 25,0-25,1 0,-1 0,1 0,24 0,0 0,0 0,0 0,1 0,24-25,0 1,0-1</inkml:trace>
  <inkml:trace contextRef="#ctx0" brushRef="#br0" timeOffset="66009.3424">5283 3894,'0'25,"25"-25,-25 25,0 0,25-25,-25 25,0 24,0-24,0 25,0-26,0 1,0 0,25 0,-25 0,0-1,0 1</inkml:trace>
  <inkml:trace contextRef="#ctx0" brushRef="#br0" timeOffset="67025.6876">5383 3870,'24'0,"1"0,0 0,-25 24,25-24,-25 25,25 0,-1-25,-24 25,0 0,0-1,0 1,0 0,-24 0,-1-25,0 0,0 0,0 0,1 0</inkml:trace>
  <inkml:trace contextRef="#ctx0" brushRef="#br0" timeOffset="68240.3573">5730 3994,'0'-25,"0"50,0-1,0 1,0 0,25 0,-25 0,24-1,1-24,0 0,0 0,0 0,0 0,-25-24,0-1,0 0,0 0,0 0,0 1,0-1,-25 25,0 0,0 0,0 0,25-25,-25 25,-24 0,24 0</inkml:trace>
  <inkml:trace contextRef="#ctx0" brushRef="#br0" timeOffset="69216.8903">6127 3671,'0'25,"0"0,0 0,0-1,0 1,0 0,0 0,0 0,0-1,0 1,0 0,0 0,0 0,0-1,0 26,0-25,0 0,0-1,0 1,0 0</inkml:trace>
  <inkml:trace contextRef="#ctx0" brushRef="#br0" timeOffset="70746.2141">6251 3944,'25'0,"-25"25,24-25,-24 25,25-1,0-24,0 0,0 0,-1-24,1 24,-25 24,0 1,0 0,25 25,-25-26,0 26,0-25,0 49,25-24,-25-1,0 1,25 0,-1-1,-24 50,0-74,25 0,0 25,0 24,0-49,-25 0,0 0,0-1,0 1,-50-50,25 1,0-1,-49 0,74 0,-25 0,25 0,-25 1,25-1,0 0,-24 0,24 0,0 1,0-1,0 0,0-49,0 49,0 0,0 0,0 0,0 1,0-1,0 0,0 0,0 0,0 1,0-1,24 25,-24-25,25 0,-25 0,0 1,25 24,0 0</inkml:trace>
  <inkml:trace contextRef="#ctx0" brushRef="#br0" timeOffset="71423.8197">6970 4118,'25'0</inkml:trace>
  <inkml:trace contextRef="#ctx0" brushRef="#br0" timeOffset="73350.9174">7615 3894,'25'0,"-25"25,25-25,-1 0,-24 25,25-25,0-25,0 25,-25-25,25 25,-25-24,0-1,0 0,0 0,0 0,0 1,-25 24,0 0,0 24,25 1,0 0,-25 0,25 0,0-1,0 1,0 0,-24 0,24 0,24-25,-24 24,25 1,0-25,0 0,0 0,-1 0,-24-25,0 1</inkml:trace>
  <inkml:trace contextRef="#ctx0" brushRef="#br0" timeOffset="75607.732">7714 3721,'0'25,"0"-1,25 1,-25 0,0 0,0 0,25-25,-25 24,25 26,-25-25,0 0,0-1,0 1,0 0,24 25,1-1,-25-24,0 0,0 0,0-1,0 1,0 0</inkml:trace>
  <inkml:trace contextRef="#ctx0" brushRef="#br0" timeOffset="76344.8859">7441 3696,'0'25,"25"-25,0 0,0 0,0 0,49 0,-24 0,-26 0,51 0,-26 0,1 0,0 0,-1 0,-24 0</inkml:trace>
  <inkml:trace contextRef="#ctx0" brushRef="#br0" timeOffset="77481.6482">7987 3994,'25'0,"0"0,0 0,-1 0,1 24,-25 1,0 0,0 0,25 0,-25-1,0 1,-25-25,25-25,0 1,0-1,0 0,0-49,25 74,-25-25,25 25,-25-25,0 0,25 0,-25 1,24 24,-24-25,25 0</inkml:trace>
  <inkml:trace contextRef="#ctx0" brushRef="#br0" timeOffset="78443.1307">8434 3894,'24'0,"1"25,-25 0,0 0,0 0,0-1,25-24,-25 25,0 0,0 0,25-25,-50 0</inkml:trace>
  <inkml:trace contextRef="#ctx0" brushRef="#br0" timeOffset="90081.9914">7045 4167</inkml:trace>
  <inkml:trace contextRef="#ctx0" brushRef="#br0" timeOffset="91041.0367">9103 3969,'-24'0</inkml:trace>
  <inkml:trace contextRef="#ctx0" brushRef="#br0" timeOffset="91623.0686">8483 3770,'25'0</inkml:trace>
  <inkml:trace contextRef="#ctx0" brushRef="#br0" timeOffset="93118.8987">9550 4118</inkml:trace>
  <inkml:trace contextRef="#ctx0" brushRef="#br0" timeOffset="97177.0504">12725 3969,'0'25,"0"-1,0 1,0 0,0 0,25 0,-25-1,24 1,-24 0,25 0,0-25,0 0,-25-25,0 0,0 0,0 1,25 24,-25-25,24 0,-24 0,0 0,25 1,-25-1,0 0,0 0,0 0,0 50,0 0,0 0,0 0,0-1,0 1,0 0,0 0,0 0,25-1,-25 1,-25-50</inkml:trace>
  <inkml:trace contextRef="#ctx0" brushRef="#br0" timeOffset="99775.8218">12774 3721,'0'25,"0"24,0 26,0-1,25-49,-25 0,0 24,25 26,-25-26,0-24,0 0,0 0,0-1,0 1,0 0,0 0,25 0,-25-1,25 1,-1-25,1 0,0 0,0 0,0 0,-1 0,-24-25,25 25,0-49,0 49,0-25,-1 0,1 25,0-25,0 25,0-24,0-1,-25 0,0 0,0 0,0 1,0-1,-25 25,0-25,0 25,0 0,0 0,1 0,-1 50,25-26,-25-24,25 25,0 0,0 0,0 0,0-1,0 1,0 0,0 0,0 0,25-1,0-24,-1 25,26 0,-25-25,0 0,0 0,-1 0,1-25,-25 0,0-24,25 24,-25-25,25 1,-25-1,25 1,-25 24,0-50,0 51,0-1,0 0,0 0,0 0,0 1,0-1,0-25,-25-24,25 49,-25 25,25 25,0 0,0 24,0-24,0 25,25 24,-25-49,0 24,0 1,0 0,25-1,-25 26,24-26,-24-24,25 0,0-25,0 0,0 0,-1 0,1 0,-50-25,25 0,-24 25,-1-25</inkml:trace>
  <inkml:trace contextRef="#ctx0" brushRef="#br0" timeOffset="100493.9087">13097 4018,'0'-24,"25"24,-1 0,26 0,0 0,-1 0,26-25,-26 25,-24 0,0 0,0 0,0 0</inkml:trace>
  <inkml:trace contextRef="#ctx0" brushRef="#br0" timeOffset="102161.7746">14263 3870,'24'0,"1"0,-25 24,0 1,0 0,25 0,-25 0,25-1,-25 1,0 0,0 0,0 0,25-25,-25 24,0 1,0 0,25 0,-1 0,1-25,0 0,-25-25,0 0,0 0,25 0,-25 1,0-1,0 0,0 0,0 0,0 1,0-1,0 0,0 0,0 0,0 1,0-1,0 50,0-1,0 1,0 50,25-51,-25 1,24 25,-24-25,25 24,-25-24,25 0</inkml:trace>
  <inkml:trace contextRef="#ctx0" brushRef="#br0" timeOffset="102832.2634">14759 4043,'25'0,"-1"0,-24-25,25 1,25 24,-25 0,-1 0,26-25,24 0,-49 25,25 0,-1 0,-24 0</inkml:trace>
  <inkml:trace contextRef="#ctx0" brushRef="#br0" timeOffset="103434.4118">14808 4167,'25'0,"0"0,0-25,49 25,-49-24,49-26,-49 50,50-25,-1 25,-24 0,-26-25,1 25,0 0</inkml:trace>
  <inkml:trace contextRef="#ctx0" brushRef="#br0" timeOffset="105297.6064">15701 4018,'0'-24,"25"24,0 0,-25 24,25 1,0 25,-25-1,0 1,49 24,-49-49,25 50,-25 24,25-25,24-24,-24 24,0-24,0-1,-25-24,0 0,25 0,-25 0,-25-25,0 0,0 0,0 0,1-25,-1-25,25 1,-25 24,-25-74,50 74,0-25,0 25,-24-24,24 24,0 0,0 0,0 1,0-1,0 0,0 0,0 0,0 1,0-1,0 0,0 0,0 0,24 25,-24-24,25-1,0 25,0 0,0 0,-1 0,1 0,0 0,0 0,-25 25,25-25,-25 24,0 1,24-25,-24 25,0 0,0 0,-24-25,-51 49,50-49,1 25,-1-25,0 25,0-25,0 0,25-25,0 0</inkml:trace>
  <inkml:trace contextRef="#ctx0" brushRef="#br0" timeOffset="106375.6752">16321 4118,'-24'0,"24"24,0 1,0 0,0 0,0 0,0-1,0 1,24-25,1 0,0 0,0 0,0 0,0 0,-1 0,-24-25,0 1,0-1,-24 25,24-25,-25 25,0 0,0 0,0 0,0 0,1 0</inkml:trace>
  <inkml:trace contextRef="#ctx0" brushRef="#br0" timeOffset="107513.0738">16470 3721,'25'0,"-25"25,25-25,-25 49,25 1,-25-25,25 24,-25-24,0 0,24 0,-24-1,0 26,0-25,25-25,-25 25,0-1,25 1,-25 0,0 0,-25-25,25 25,-25-25,1 0</inkml:trace>
  <inkml:trace contextRef="#ctx0" brushRef="#br0" timeOffset="109176.8503">16743 4043,'25'0,"0"0,0 0,-1 0,1 0,0 0,0 0,0 0,-1 0,1 0,0 0,-25 50,25-1,24-24,-49 25,0-25,0 24,0-24,25 0,0 24,-25 1,0-25,25 0,-25-1,0 1,0 0,25 25,-1-26,-24 1,0 0,25 0,-25 0,-25-25,1 0,-1-25,0-25,0 50,0-49,-24 24,49 0,0 0,-25 25,0-49,25 24,0 0,0 0,-25 0,25 1,0-1,0 0,0 0,0-24,0 24,0 0,0 0</inkml:trace>
  <inkml:trace contextRef="#ctx0" brushRef="#br0" timeOffset="110241.7796">18380 4093,'0'0,"25"0,-25 25,25-25,-25 24,0 1,0 0,0 0,-25 24,0 1,0-50,25 25,-24-25</inkml:trace>
  <inkml:trace contextRef="#ctx0" brushRef="#br0" timeOffset="111672.8855">19472 3994,'24'0,"-24"-25,0 0,0 0,0 0,0 1,-24 24,-1 0,0 0,0 0,0 24,25 1,0 0,0 0,0 0,0-1,0 1,0 0,25-25,0 0,0 0,24 0,-24 0,0 0,0 0,-25-25,0 0,0 1,0-26,0 25,0-24,0 24,0-25,0 25,0 1,0-1,0 0,0 0,0 0,0 0,0 1,0-1,0 50,25-1,-25 1,0 0,0 25,0-1,25-24,-25 25,0 24,24-49,1 25,-25-26,0 1,25-25,-25 25,0 0,0 0,25-25,-25 24</inkml:trace>
  <inkml:trace contextRef="#ctx0" brushRef="#br0" timeOffset="112478.8785">19769 3721,'25'0,"0"0,0 0,-25 25,0-1,0 26,49-25,-24 49,-25-24,50-1,-50-24,0 0,25-25,-25-25,0 0,0 1,24-26,-24 25,0-24,0 24,0 0,25 0,-25 0,0 1,0-1</inkml:trace>
  <inkml:trace contextRef="#ctx0" brushRef="#br0" timeOffset="113247.6106">20191 3919,'25'0,"0"0,-1 0,1 0,0 0,0-25,0 25,-1 0,1 0,0 0,0 0,0-24,-1 24,1 0</inkml:trace>
  <inkml:trace contextRef="#ctx0" brushRef="#br0" timeOffset="113856.8851">20216 4142,'49'0,"26"-24,-26 24,1-50,24 50,1-25,-26 25,-24 0,0 0</inkml:trace>
  <inkml:trace contextRef="#ctx0" brushRef="#br0" timeOffset="115649.0629">21382 3746,'0'24,"24"1,-24 0,25 25,0-1,0 26,-25-51,25 26,-1 24,-24-24,0-25,25 24,0-24</inkml:trace>
  <inkml:trace contextRef="#ctx0" brushRef="#br0" timeOffset="116479.6456">21233 3870,'25'0,"24"0,50-25,-49 0,24 0,26 0,-26 25,-49 0,-25-24,25 24,0 0,-1 0,1 0,25-25</inkml:trace>
  <inkml:trace contextRef="#ctx0" brushRef="#br0" timeOffset="117345.8095">21927 3894,'25'0,"0"0,0 25,-25 0,25-25,-25 25,24-25,1 25,0 24,0-49,-25 25,25-25,-25 25,0 0,0-1,-25-24,0 0,0-24,25-1,0 0,0 0,0 0,25-24,-25-1,50 25,-50 1,49-1,-49 0,25 25,0-25</inkml:trace>
  <inkml:trace contextRef="#ctx0" brushRef="#br0" timeOffset="117965.673">22597 3746,'0'24,"0"1,0 0,0 0,0 0,0-1,0 1,0 0,0 0,0 0</inkml:trace>
  <inkml:trace contextRef="#ctx0" brushRef="#br0" timeOffset="118440.8782">22448 3497,'25'0,"0"0,0 0</inkml:trace>
  <inkml:trace contextRef="#ctx0" brushRef="#br0" timeOffset="120161.1144">2729 5978,'0'25,"0"0,0-1,0 1,0 0,0 0,0 0,0-1</inkml:trace>
  <inkml:trace contextRef="#ctx0" brushRef="#br0" timeOffset="120798.8704">2902 5978,'0'25,"0"0,25-1,-25 1,0 0,0 0,0 0,0-1,0 1,0 0,0 0</inkml:trace>
  <inkml:trace contextRef="#ctx0" brushRef="#br0" timeOffset="122584.7618">3026 5779,'-25'0,"1"0,-1 0,0 0,0 0,0 0,1 0,-1 0,0 0,25 25,-25 0,25 0,-25 0,1 0,24-1,0 1,0 0,0 0,0 0,-25-1,25 1,0 0,0 0,0 0,0-1,-25 1,25 0,0 0,0 0,0-1,0 1,0 0,0 0,0 0,0-1,0 1,25 0,0-25,-1 25,1-25,0 25,0-25,24 0,1 0,24 0,-24 0,0 0,-1 0,-24 0,0 0,0 0,-1 0,-24-25,25 0,-25 0,25-24,0 49,-25-25,0 0,49 0,-49 0,0 1,0-1,25 0,-25 0,0 0,0 1,0-1,0 0,0 0,0 0,0 1,0-1,0 0,0 0,0 0,-25 25,1-24,-1-1,0 0,0 25,0-25,1 25,-1 0,0 0,0 0,0 0,1 0</inkml:trace>
  <inkml:trace contextRef="#ctx0" brushRef="#br0" timeOffset="123230.6693">3175 6028,'0'24,"0"1,0 0,25 25,-25-26,0 1,25-25</inkml:trace>
  <inkml:trace contextRef="#ctx0" brushRef="#br0" timeOffset="124471.9752">4663 5358,'-25'0,"1"0,-26 0,25 25,0 24,1 26,-1-1,-25-49,50 0,-25 24,1 1,24-25,0 24,0-24,0 0,0 49,0-24,0 24,0 1,0-50,0 24,24 1,1-1,25 26,-25-50,-25-1,24-24,-24 25,0 0,0 0,0 0,0-1,0 1,-49-25,24 25,0-25,0 0,1 0,24-25</inkml:trace>
  <inkml:trace contextRef="#ctx0" brushRef="#br0" timeOffset="125095.2553">5556 5705,'0'25,"25"0,-25 24,0 1,0 0,0 24,0 0,0 26,0-1,0 0,0-25,0 1,0-26,25 1,-25-25,0-50,0 0</inkml:trace>
  <inkml:trace contextRef="#ctx0" brushRef="#br0" timeOffset="126279.5309">5680 5705,'25'0,"0"0,0 25,-25 0,0-1,0 1,0 0,0 0,0 0,0 0,0-1,-25 1,0-25,0 0,0 25,25-50</inkml:trace>
  <inkml:trace contextRef="#ctx0" brushRef="#br0" timeOffset="127311.258">5879 5779,'0'25,"0"0,0 0,0 0,0 0,25-25,-1 0,-24 24,25 1,0-25,0 0,0-25,-25 1,0-1,0 0,0 0,0 0,-25 0,0 25,0 0,0 0,1 0,24-24,0-1,0 0</inkml:trace>
  <inkml:trace contextRef="#ctx0" brushRef="#br0" timeOffset="127982.8643">6276 5606,'24'0,"-24"25,0-1,0 1,0 0,0 0,0 0,0 24,0 1,0 0,0-26,0 26,0 0,0-26,0 1,0 0,0-50</inkml:trace>
  <inkml:trace contextRef="#ctx0" brushRef="#br0" timeOffset="129745.6977">6400 5779,'24'0,"1"0,0 25,0-25,0 0,-1 25,26-25,-25 0,24 0,-24 0,0 0,-25-25,0 0,0 50,0 0,25 0,-25 0,25 49,-25-24,0-1,0 1,0 24,0-24,0 0,0-1,0-24,24 49,-24-49,25 0,-25 25,0-26,25 1,-25 0,-25-25,0 0,25-25,-24 25,-1-49,0 49,0-25,0-25,25 25,0 1,-24-26,24 0,0 26,0-1,0 0,0 0,0 0,0-24,0 24,0 0,0 0,0 1,24 24,-24-25,0 0,25 25</inkml:trace>
  <inkml:trace contextRef="#ctx0" brushRef="#br0" timeOffset="130966.8597">7367 5953,'25'0,"-25"25,0 0,0 0,-25-25,0 0,25-25,25 25</inkml:trace>
  <inkml:trace contextRef="#ctx0" brushRef="#br0" timeOffset="134289.47">7665 3721,'-25'25,"50"-25,-1 0,1 0,0 0,25 0,-26 0,1 0,0 0,0 0,0 0,24 24,1-24,0 0,-1 0</inkml:trace>
  <inkml:trace contextRef="#ctx0" brushRef="#br0" timeOffset="142921.472">4390 1215,'0'25,"25"0,0-25,-25 25,25 0,0-1,-1 1,1 0,0 0,-25 0,0-1,25-24,-25 25,0 0,0 0,25 0,-1-1,-24 1,25 0,-25 0,25-25,-25 25,25-25,0 25,-1-1,-24-48,0-1,-24 25,24-25,0 0,0 0,0 0,0 1,0-1,0 0,0 0,0 0,24 1,-24-1,0 0,25 25,-25-25,0 0</inkml:trace>
  <inkml:trace contextRef="#ctx0" brushRef="#br0" timeOffset="144080.8583">4738 1191,'24'0,"-24"24,0 1,0 0,0 0,0 0,0-1,0 1,0 0,0 0,0 0,0-1,0 1,0 0,0 0,25-25,-25 25</inkml:trace>
  <inkml:trace contextRef="#ctx0" brushRef="#br0" timeOffset="145241.0457">4514 1315,'25'24,"0"1,0-25,0 25,-1-25,-24 25,25 0,0-1,0 1,0-25,-25 25,0 0,0 0,24-25,-24 24,0 1,0 0</inkml:trace>
  <inkml:trace contextRef="#ctx0" brushRef="#br0" timeOffset="150673.8767">12998 1811,'0'-25,"24"25,1 0,0 0,0 0,0 0,-1 0,26 0,-25 0,0 0,0 0,-1 0,1 0,0 25,0-25,0 0,-1 0,1 0,0 0,0 0,0 0,-1 0,1 0,0 0,0 0,0 0,-1 0,1 0,0 0,0 0,0 0,24 0,-24 0</inkml:trace>
  <inkml:trace contextRef="#ctx0" brushRef="#br0" timeOffset="169386.1827">8111 5829,'0'25,"0"0,25-25,0 0,0 0,-1 0,1 0,0 0,0 0,-25-25,0 0,0 0,0 0,0 1,0-1,-25 25,0 0,25 25,-25-25,25 24,0 1,-24 0,24 0,0 0,-25 0,25-1,0 1,0 0,0 0,0 0,25-1,-1-24,1 0,0 0,-25 25,25-25,-25-25,25 1</inkml:trace>
  <inkml:trace contextRef="#ctx0" brushRef="#br0" timeOffset="170159.6425">8582 5755,'25'0,"-25"-25,0 50,0-1,0 26,0-25,0 25,0-1,-25-24,25 0,0 24,-24-24,24 0,-25-25,25-25</inkml:trace>
  <inkml:trace contextRef="#ctx0" brushRef="#br0" timeOffset="170744.7897">8483 5829,'0'0,"25"0,-25 25,25-25,0 25,-1 0,1-25,-25 24,25-24,0 0,0 25,-1 0,1-25,0 25,0 0</inkml:trace>
  <inkml:trace contextRef="#ctx0" brushRef="#br0" timeOffset="171928.8203">8830 5705,'25'25,"-25"0,0-1,25 1,-25 0,25 0,-25 49,0-24,0 0,49 24,1-49,0 74,-25-49,-1 24,26 50,-50-74,25-26,-25 26,0-25,25 0,-25-1,0-48,0-1,0 0,-25 0,25 0,0 1,-25-1,25-25,-25-24,25 24,0 25,-25 1,25-26,0 25,0-24,0 24,0 0,-24 0,24 0,0 1,0-1,0 0,0 0,0 0,0 1,0-1,-25 0,25 0,0 0,-25 25,25-25,-25 1</inkml:trace>
  <inkml:trace contextRef="#ctx0" brushRef="#br0" timeOffset="173111.2094">8855 5730,'25'0,"0"0,0 0,-1-25,1 25,-25-25,25 25,0 0,-25-25,25 25,0 0,-1 25,1-25,0 0,-25 25,25-25,-25 25,25 0,-25-1,0 1,24-25,-24 25,0 0,0 0,0 0,0-1,0 1,0 0,-24 0,24 0,0-1,-25-24,0 0,25-24,-25 24,0-25,1 25,-1-25,0 25,0-25,25 0</inkml:trace>
  <inkml:trace contextRef="#ctx0" brushRef="#br0" timeOffset="177065.799">14089 5953,'0'-25,"-25"1,25 48,0 1,25 0,-25 0,25-25,-25 25,0-1,25-24,-25-24,0-1,0 0,0 0,0 0,0 1,-25-1,0 0,25 0,0 0,0 50,0 0,0 0,25 24,-25-24,0 0,0 0,0 0,25-25,-25 24,24 1,-24 0,25 0,0-25,0 0,0 0,-1-25,1 25,-25-25,25 25,-25-25,25 25,-25-24,0-1,0 0,0 0,25 25,-25-25,0 1,0-1,0 0,0 0,0 0,0 0,0 1,0 48,0 1,0 0,0 0,0 0,25 0,-25-1,0 26,24-25,-24 24,0-24,0 0,0 0,25 0,-50-25</inkml:trace>
  <inkml:trace contextRef="#ctx0" brushRef="#br0" timeOffset="177801.0509">14585 5953,'25'0,"0"0,0 0,-1 0,1 0,0 0,0 0,0 0,-1 0</inkml:trace>
  <inkml:trace contextRef="#ctx0" brushRef="#br0" timeOffset="178497.6112">14610 6077,'0'25,"0"0,25-25,0 0,-1 0,1 0,0 0,0 0</inkml:trace>
  <inkml:trace contextRef="#ctx0" brushRef="#br0" timeOffset="180185.0255">15280 5804,'0'25,"24"-25,-24 25,0 25,25-26,-25 26,0 0,0-26,0 1,25 25,-25-1,25-24,-25 0,0 0,0 0,25-1,-25 1,0 0,0 0,25 0,-25-1,0 1,0 0,0 0,0 0,0-1,24-24,-24-24</inkml:trace>
  <inkml:trace contextRef="#ctx0" brushRef="#br0" timeOffset="181285.1033">15404 5779,'0'0,"25"0,-1 0,1 0,0 25,0-25,-25 25,25 0,-25 0,0 0,0-1,0 1,0 0,0 0,-25 0,0-25,25 24,-25-24,0 0,1 0,-1 0,0 0</inkml:trace>
  <inkml:trace contextRef="#ctx0" brushRef="#br0" timeOffset="182448.8152">15701 5755,'25'0,"-25"24,0 1,0 0,0 0,25 0,-25 0,25-25,0 0,-1 0,-24 24,25-24,0 0,0 0,-25-24,0-1,25 25,-25-25,0 0,0 0,0 0,0 1,-25-1,0 25,0 0,0 0,1 0,-1 0,0 0,0 0</inkml:trace>
  <inkml:trace contextRef="#ctx0" brushRef="#br0" timeOffset="183272.4603">16049 5333,'24'0,"-24"25,25-25,-25 25,0-1,25 26,-25-25,25 24,-25 1,0-25,0 24,25-24,-25 0,0 25,24-1,-24-24,0 0,0 0,25 0,-25-1,0 1,0 0,0 0,-25-50</inkml:trace>
  <inkml:trace contextRef="#ctx0" brushRef="#br0" timeOffset="184673.9839">16247 5730,'25'-25,"0"25,-25 25,24-25,1 0,0 0,-25-25,0 0,0 0,25 25,0 0,-25 25,0 0,25 0,-25 24,0 1,24 0,-24 24,50 1,0 49,-1-25,26 25,-26 0,1-25,-1-49,-49 24,25-49,0 0,-25-1,0 1,0 0,0 0,-25-25,0 0,1 0,24 25,-25-25,0 0,0 0,0 0,1 0,-1-25,-25 0,1 0,-1-24,0 24,26-25,-1 25,0-24,-25-1,50 1,-25 24,1 0,24 0,0 0,0 1,0-26,0 25,-25 0,25 1,0-1,0 0,0 0,0-24,0 24,25 0,-25 0,24 25,-24-25</inkml:trace>
  <inkml:trace contextRef="#ctx0" brushRef="#br0" timeOffset="186577.0923">20092 5953,'0'-25,"-25"25,0-24,-24-1,-1 25,0-25,-24 25,24 0,26 0,-1 0,0 25,25 0,-25-25,25 49,0-24,-25 0,25 0,0-1,0 1,0 0,0 0,0 0,25-25,0 0,0 0,0 0,-1 0,1 0,0 0,-25-25,0 0,0 0,0 0,25 1,-25-26,0 25,25-24,-25 24,0-25,0 25,0 0,0 1,0-1,0 0,0 0,0 0,0 1,0-1,0 0,-25 25,25-25,0 0,0 50,0 0,25 49,-25-49,0 25,24 49,1-74,0 25,-25-26,0 26,25 0,0-1,-25 1,0-25,24-1,1 1,-25 0,0-50,0 0</inkml:trace>
  <inkml:trace contextRef="#ctx0" brushRef="#br0" timeOffset="187368.8099">20166 5705,'25'0,"-25"25,0 0,25-1,-25 1,25 0,-1 25,-24-25,25 24,0-24,-25 25,0-26,25 1,-25-50,0 1,0-26,0 0,25 1,-25 24,0 0,0 0,0 0,0 1</inkml:trace>
  <inkml:trace contextRef="#ctx0" brushRef="#br0" timeOffset="187974.8025">20613 5904,'24'0,"-24"-25,25 25,0 0,0 0,25 0,-26 0,1 0</inkml:trace>
  <inkml:trace contextRef="#ctx0" brushRef="#br0" timeOffset="188512.8129">20712 5978,'0'25,"25"-25,0 0,-1 0,1 0,0 0</inkml:trace>
  <inkml:trace contextRef="#ctx0" brushRef="#br0" timeOffset="189840.9859">21406 5804,'25'0,"0"25,0-25,0 0,-1 0,1 0,-25-25,0 0,0 1,0-1,0 0,0 0,-25 25,1 0,-1 0,25 25,-25-25,25 25,-25-25,25 25,-25-1,1 1,24 0,0 0,0 0,-25 0,0-25,25 24,25-24,-25 25,25-25,-25 25,24 0,26 0,-25-25,0 0,-1 0,1 0,25-25,-50 0,25 25,-1 0,-24-25,0 0</inkml:trace>
  <inkml:trace contextRef="#ctx0" brushRef="#br0" timeOffset="191423.222">21506 5259,'24'-25,"1"25,0 0,0 0,-25 25,25-25,-25 24,0 1,24 0,-24 0,0 0,0-1,0 1,0 0,0 0,-24 0,-1-1,25-48,0-1,0-25,0 25,25 1,-1-26,-24 25,0 0,25 25,-25-24,0-1,0 0,0 0,25 25,-25 25,0 0,0 0,25-25,-25 24,0 1,0 0,0 0,0 0,25-25,-25 24,0 1,25-25,-1 0,1 0</inkml:trace>
  <inkml:trace contextRef="#ctx0" brushRef="#br0" timeOffset="209048.7608">2629 8186,'0'0,"0"24,0 1,0 0,0 0,0 0,0-1,0 1,25 25,-25-25,25-1,-25 1,0 0</inkml:trace>
  <inkml:trace contextRef="#ctx0" brushRef="#br0" timeOffset="209709.4833">2778 8161,'0'25,"25"-1,-25 1,0 0,25-25,-25 25,0 0,0-1,0 1,25 0,-25 0,0 0,0-1</inkml:trace>
  <inkml:trace contextRef="#ctx0" brushRef="#br0" timeOffset="210273.6221">3026 8161,'25'25,"-25"-1,50 26,-50-25,0 0,0-1,24 1,-24 0,25 25,-25-26</inkml:trace>
  <inkml:trace contextRef="#ctx0" brushRef="#br0" timeOffset="211087.0513">2034 8012,'0'25,"25"0,-25-1,0 1,25 0,-25 25,0-26,24 1,-24 0,0 0,25 0,-25-1,0 1,0 0,25 25,0-50,-25 49,49 26,-24-51,25 26,-25-25,-1 0,1-1</inkml:trace>
  <inkml:trace contextRef="#ctx0" brushRef="#br0" timeOffset="212265.6096">3299 7937,'0'25,"0"0,0 0,25-25,0 25,-1-25,-24 25,25-25,-25 24,0 1,25-25,-25 25,25-25,0 25,-25 24,0-24,0 0,0 0,0 0,0-1,0 1,0 0,0 0,0 0,0-1,0 1,0 0,-25-25,0 0</inkml:trace>
  <inkml:trace contextRef="#ctx0" brushRef="#br0" timeOffset="213327.1768">4911 7441,'0'0,"0"25,0 25,-49 24,24-49,25 0,-25 49,0-24,0 24,1-24,24-1,-25 1,25 0,0-25,0-1,0 26,0-25,0 24,0 26,0-1,0 1,25-26,-25 1,0-25,49 24,-49-24,0 0,25 24,-25-73,0 48,0 1,-25 0,0-25,1 0,-1 0,0 0,25-25</inkml:trace>
  <inkml:trace contextRef="#ctx0" brushRef="#br0" timeOffset="214001.7633">5556 7987,'0'25,"0"-50,25 124,-25-74,0 50,0-51,0 51,0-1,0-24,0-1,0 1,0 0,0-1,0 1,0 24,0-49,0 0,0 0,0 24,25 1,0-50,-25 25</inkml:trace>
  <inkml:trace contextRef="#ctx0" brushRef="#br0" timeOffset="215248.5708">5779 7962,'25'0,"0"25,0-25,-25 25,25-25,-25 25,0 0,0-1,0 1,0 0,0 0,0 24,0-24,0 0,0 25,-25-50,0 0,0 0,0 0,1 0,-1 0</inkml:trace>
  <inkml:trace contextRef="#ctx0" brushRef="#br0" timeOffset="216328.0007">6276 8086,'-25'0,"25"25,-25 0,25 0,0 0,0-1,0 1,0 0,0 0,0 0,25-1,0-24,-1 0,-24-24,25-1,-25 0,0 0,0 0,0 1,0-1,0 0,0 0</inkml:trace>
  <inkml:trace contextRef="#ctx0" brushRef="#br0" timeOffset="216944.8127">6424 7789,'0'24,"25"51,0-1,-25-49,0 25,0-25,0 24,0 1,0-1,0-24,0 0,25 25,-25-1</inkml:trace>
  <inkml:trace contextRef="#ctx0" brushRef="#br0" timeOffset="218289.9108">6573 8012,'25'25,"0"0,0-1,-1-24,1 0,25 0,-1 0,1 0,-25 0,0-24,0 24,-25 24,0 1,24-25,-24 25,0 0,0 0,25 24,0-24,-25 0,0 0,25 49,-25-24,0-26,0 26,25 49,-1-74,-24 25,0-26,0 1,0 0,0 0,-24-25,-1 0,25-25,-25 0,-25 0,26-24,-26 24,50-25,-25 1,25 24,0-49,0 49,0-50,0 51,0-26,0 0,0 26,0-26,0 25,0 0,0 1,-25 24</inkml:trace>
  <inkml:trace contextRef="#ctx0" brushRef="#br0" timeOffset="218929.6643">7317 8111,'25'25</inkml:trace>
  <inkml:trace contextRef="#ctx0" brushRef="#br0" timeOffset="221272.7758">8384 7863,'0'-25,"0"50,25-25,-25 25,0 0,0-1,25-24,-25 25,0 0,0 0,24 0,-24 0,0 24,0-24,0 0,0 0,25-1,-25 1,0 0,0 0,0-50</inkml:trace>
  <inkml:trace contextRef="#ctx0" brushRef="#br0" timeOffset="222368.2741">8632 8062,'25'0,"-25"24,0 1,0 0,0 0,25 0,-25-1,0 1,24 0,1-25,0 0,0 0,-25-25,-25 0</inkml:trace>
  <inkml:trace contextRef="#ctx0" brushRef="#br0" timeOffset="223545.7497">8657 8037,'0'-25,"25"25,-25 25,24 0,1-25,-25 24,25 1,-25 0,0 0,25-25,-25 25,0-1,0 1,0-50</inkml:trace>
  <inkml:trace contextRef="#ctx0" brushRef="#br0" timeOffset="224960.5516">8731 8012,'25'0,"0"0,0 0,-1 0,1 0,-25 25,25 0,-25-1,0 1,25 0,-25 0,-25-25</inkml:trace>
  <inkml:trace contextRef="#ctx0" brushRef="#br0" timeOffset="226593.5261">8657 7987,'0'25,"0"0,0 0,25-1,-25 1,24 0,-24 0,25 0,-25-1,0 1,25-25,-25 25,0 0,0 0,0-50,0 0,0 0,0 0,0 1,0-1,0 0,0 0,0 0,25 25,-25-24,25 24,-1 0,1 0,0 0,-25 24,25-24,0 25,-25 0,24-25,-24 25,25-25,-25 25,25-1,-25 1,0 0</inkml:trace>
  <inkml:trace contextRef="#ctx0" brushRef="#br0" timeOffset="227368.1021">9054 8012,'0'-25,"25"25,-1 0,1 0,0 0,0 0,0 0,-1 0,-24 25,25 0,-25 0,0-1,0 1,0 0,0 0,0 0,0-1,-25-24,25-24,0-1</inkml:trace>
  <inkml:trace contextRef="#ctx0" brushRef="#br0" timeOffset="228119.3603">9327 7863,'0'25,"0"0,0-1,0 1,0 0,0 0,0 0,24-25,1 25,-25-1,25-24,-25 25,25-25,0 25,-1 0,1-25,0 0,-25-25,0 0</inkml:trace>
  <inkml:trace contextRef="#ctx0" brushRef="#br0" timeOffset="230040.7673">8409 7789,'0'-25,"0"0,25 25,-25 25,0 0,0-1,0 1,24 0,-24 25,0-26,0 1,25 0,-25 0,0 0,0 0,0-1,0 1,0 0,0 0,0 0,0-1,25 1,-25 0</inkml:trace>
  <inkml:trace contextRef="#ctx0" brushRef="#br0" timeOffset="234809.673">14635 7937,'25'25,"-25"0,24-25,-24 25,25 0,-25 0,25-1,-25 1,25-25,-25 25,0 0,25 0,-25 24,24-24,1-25,0 0,-25-25,0 0,0 1,25-1,-25 0,0 0,0 0,0 1</inkml:trace>
  <inkml:trace contextRef="#ctx0" brushRef="#br0" timeOffset="236217.5687">14759 7863,'0'25,"0"0,0-1,0 1,0 25,0-25,25 0,-25-1,24 26,-24-25,0 0,0-1,25 1,-25 0,25 0,-25 0,25-25,0 0,-1 0,1 0,0 0,0 0,-25-25,0 0,25 25,-25-25,0 0,0 1,0-1,0 0,0 0,0 0,0 1,0-1,0 0,0 0,0 0,0 50,0 0,24 0,-24 0,25 24,-25 1,0-25,25 24,-25-24,25 0,0 0</inkml:trace>
  <inkml:trace contextRef="#ctx0" brushRef="#br0" timeOffset="236759.5293">15329 8062,'25'0,"0"0,0 0,0 0,-1 0,1 0,0 0,0 0,24 0,-24 0,0 0,0 0,0 0</inkml:trace>
  <inkml:trace contextRef="#ctx0" brushRef="#br0" timeOffset="237317.9239">15379 8235,'0'25,"0"0,25-25,0 0,-1 0,1 0,0 0,25 0,-1 0,-24 0,-25-25</inkml:trace>
  <inkml:trace contextRef="#ctx0" brushRef="#br0" timeOffset="238000.7615">15900 7714,'25'0,"-1"0,-24 25,0 25,25-26,-25 1,25 50,0-51,-25 26,0 0,0-1,25 1,-25-25,24 0,-24-1,0 1</inkml:trace>
  <inkml:trace contextRef="#ctx0" brushRef="#br0" timeOffset="239318.9643">16247 7937,'25'0,"0"25,-25 0,24-25,-24 25,25 0,0 0,-25-1,0 1,0 0,0 0,0-50,0 0,0 0,0 1,0-1,0 0,0 0,0 0,0 0,0 1,0-1,0 0,25 0,0 0,0 25,-1 0,1 0,0 0,0 0,0 0,-25 25,24 0,1 25,-25-26,0 1,25-25,-25 25,0 0,0 0,0 0,0-1,25-24,-25 25,0 0,0 0,0 0,0-1,-25-24,0-24,25-1,0 0</inkml:trace>
  <inkml:trace contextRef="#ctx0" brushRef="#br0" timeOffset="240546.1977">16743 7863,'25'0,"0"0,0 0,-1 0,1 0,0 25,-25 0,0-1,0 1,0 0,0 0,0 0,0 0,0 24,-25-49,25 25,-25-25,25 25,-24-25,-1-25,25 0,0 0,0 1,0-1,0-25</inkml:trace>
  <inkml:trace contextRef="#ctx0" brushRef="#br0" timeOffset="241527.7585">16966 7739,'25'0,"-25"25,0 0,0-1,0 1,0 0,0 0,-25 0,25-1,0 1,0 0,0 0,0 0,0 0,25-1,0-24,-25 25,25-25,0 0,-1 0,26 25,-25-25,24 0,-49-25,-24 25,24-25,-25 25</inkml:trace>
  <inkml:trace contextRef="#ctx0" brushRef="#br0" timeOffset="243574.7113">20092 7913,'0'0,"-25"0,0 0,0 0,1 0,-1 0,0 0,25 24,0 1,0 0,0 0,0 0,0 0,0-1,0 26,0-25,0 0,0-1,0 1,25 0,0-25,-1 0,1-25,-25 0,0 1,0-1,0 0,0-25,0 26,0-26,0 0,25 1,-25 24,0 0,0-25,25 26,-25-1,0 0,0 0,0 0,0 1,0-1,0 50,0-1,0 26,0-25,0 24,0 1,0 0,0 24,0-24,0-1,0 1,0 0,0-26,0 26,0-25,0 24,0-24,0 0</inkml:trace>
  <inkml:trace contextRef="#ctx0" brushRef="#br0" timeOffset="244608.0471">20265 8012,'0'25,"25"-25,-25 25,25-25,-25 24,0 1,25 0,-25 0,25-25,-25 25,0-1,24 1,-24 0,0 0,25 0,-25-50,0 0,0 0,0 0,0-24,0-1,0 1,0 24,0 0,0 0,0 0,0 0,0 1,0-1,0 0,0 0</inkml:trace>
  <inkml:trace contextRef="#ctx0" brushRef="#br0" timeOffset="245264.1893">20687 8037,'25'0,"-25"25,25-25,0 0,-1 0,1 0,0 0,0 0,0 0,-25-25,24 25,1 0,0 0,-25-25</inkml:trace>
  <inkml:trace contextRef="#ctx0" brushRef="#br0" timeOffset="245871.1115">20687 8186,'0'24,"0"1,25-25,0 0,0 0,-1 0,51 0,-26 0,-24-25,0 25,0 0,0-24,-25-1,-25 25</inkml:trace>
  <inkml:trace contextRef="#ctx0" brushRef="#br0" timeOffset="247913.49">21754 7863,'25'0,"-1"0,1 50,-25-26,25 26,-25-25,0 0,0 49,25-49,0 25,-25-26,24 76,-24-76,25 26</inkml:trace>
  <inkml:trace contextRef="#ctx0" brushRef="#br0" timeOffset="248873.3061">21853 7789,'25'0,"0"0,-1 0,1 0,0 0,0 0,0 0,-1 0,-24 24,0 1,0 0,0 0,0 0,0-1,0 1,0 0,0 0,0 0,-24-25,-1 0,0 0,0 0,0 0</inkml:trace>
  <inkml:trace contextRef="#ctx0" brushRef="#br0" timeOffset="250249.4809">22275 7813,'-25'0,"25"25,0 0,0 0,0 0,0-1,0 1,25-25,-1 0,1 0,-25-25,0 1,0-1,0 0,-25 25,1 0,-1 0,25-25</inkml:trace>
  <inkml:trace contextRef="#ctx0" brushRef="#br0" timeOffset="251017.4685">22399 7590,'24'0,"-24"25,25 0,-25 0,0-1,25-24,-25 50,0-25,0 0,0-1,0 1,0 0,0 0,0 0,0-1,25 1,-25 0,0 0,25 0</inkml:trace>
  <inkml:trace contextRef="#ctx0" brushRef="#br0" timeOffset="252510.7053">22597 7813,'25'0,"-25"25,25-25,-1-25,1 25,-25 25,25-25,-25 25,0 25,0-26,25 1,-25 25,25 0,-25-26,0 26,0 0,0-1,0-24,25 25,24 49,-24-50,-25 26,25-1,0 1,-25-51,24 51,-24-26,0 1,25 0,-25-26,0 1,0 0,-25-25,1 0,-26-25,25 25,0-49,-24 24,24-25,0 50,0-25,-24-49,24 49,0-24,25 24,-25 0,25-49,-25 49,25 0,0 0,0-24,0 24,0 0,0-25,0 26,0-1,0 0,0 0,25 25,-25-25,25 25,-25-24,25-1,-25 0,25 25,-25-25,0 0,24 25,1-24,-25-1,0 0</inkml:trace>
  <inkml:trace contextRef="#ctx0" brushRef="#br0" timeOffset="256497.2107">2505 7739,'-25'0,"1"25,-1-25,0 25,0-1,25 1,0 0,-25-25,1 25,24 0,-25-25,25 24,0 1,-25 0,0 25,25-25,0-1,-25-24,25 25,0 0,0 0,0 0,0-1,0 1,0 0,0 0,0 0,0 24,0-24,25 0,0-25,-25 25,0-1,0 1,0 0,0 0,0 0,0-1,25-24,0 0,-1 25,26 0,-25-25,0 0,-25 25,24-25,1 0,0 0</inkml:trace>
  <inkml:trace contextRef="#ctx0" brushRef="#br0" timeOffset="257281.5322">2853 9773,'24'0,"1"25,0 0,0-25,-25 24,25 1,-1 0,1 0,0 0,0-1,-25 1,49 0,-49 0,25 0,-25 0,25-25,-25 24</inkml:trace>
  <inkml:trace contextRef="#ctx0" brushRef="#br0" timeOffset="258343.7922">3225 9773,'24'0,"1"0,0 25,-25 0,0-1,25-24,-25 25,0 0,25 0,-1 24,-24-24,25-25,-25-25,0 1,0-1,25 0,0 0,-25 0,0 1,25-1,-25 0,0 0,0 0,0 1,24 24,-24-25,0 0,25 0</inkml:trace>
  <inkml:trace contextRef="#ctx0" brushRef="#br0" timeOffset="260751.126">3473 9500,'0'-25,"24"25,1 0,0 0,-25 25,25-25,0 25,-25 0,24-25,-24 25,25-25,-25 24,25 1,0 0,-25 0,0 0,0-1,0 1,0 0,0 0,0 0,0-1,0 1,0 0,0 25,0-26,0 1,-25 0,0 0,25 0,0 0,-25-25,25 24,-24-24,-1 25,-25 0,25-25,1 25,-1 0,-25-25,25 24,1-24,-1 0,0 0,0 0,0 0,1 0,-1 0,0 0,0 0,0 0,1-24,-1-1,0 0,0 25,25-25,-25 25,25-25,-24 25,24-24,0-1,-25 25,0-25,0 0,0 0,25 0,-24 1,-1 24,25-25,-25 0,25 0,0 0,0 1,-25 24,25-25,0 0,0 0,0 0,0 1,0-1,0 0,0 0,25 0,-25 1,0-1,25 25,0-25,-25 0,24 0,1 25,0 0,0-24,0 24,-25-25,24 25,1 0,0 0,0-25,0 25,-1-25,26 25,0-25,-50 1,24 24,1 0,0 0,0 0,0 0,-1 0,1 0,0 0,-25 24,25-24,0 25,-1-25,1 25,0 0,-25 0,25-1,0 1,-50-25,0 0</inkml:trace>
  <inkml:trace contextRef="#ctx0" brushRef="#br0" timeOffset="263488.6676">3448 8136,'-25'-25,"0"25,25-25,0 1,-25 24,25-25,-24 25,24-25,-25 25,0 0,0 0,25-25,-25 25,25-25,-24 25,-1 0,0 0,0-25,0 25,1 0,-1 0,0-24,25-26,25 50,-25-25,-25 25,0 0,0 0,-24 0,24-25,0 25,0 0,-24-24,24 24,0 0,0 0,25-25,-24 25,-1 0,0 25,50-1,-50-24,0 0,-25 0,-49 0,99-24,-25 48,1-24,-1 50,0-25,0-25,25 25,-25-1,25 1,-49-25,-26-25,75 50,-24 0,24 0,0 0,0 0,-25-1,25 1,-25 0,25 0,0 0,-25-1,25 1,0 0,0 0,0 0,0-1,0 1,0 0,0 0,0 0,0-1,0 1,0 0,0 0,0 0,25 24,0-24,-25 0,0 0,25-25,-1 24,1-24,-25 25,25-25,-25 25,25-25,0 25,-1 0,26-1,-25-24,0 0,24 0,-24 0,0 0,0 0,-1 0,1 0,0 0,-25 25,50-25,-25 0,24 0,1 0,-25 0,-1 0,1 0,0 0,0 0,24 0,1 0,-25-25,0 25,-1-24,-24-1,0 0,25 25,0-25,-25 0,25 25,-25-24,25 24,-25-25,24 0,1 0,0 0,0 1,-25-1,25 0,-1 0,-24 0,25 25</inkml:trace>
  <inkml:trace contextRef="#ctx0" brushRef="#br0" timeOffset="265463.5341">4986 9575,'0'24,"0"1,0 0,-25-25,25 25,0 0,-25-1,25 1,-25 0,1 0,24 0,0 24,0-24,-25 25,25-1,0 1,0 0,0-1,0 1,0 24,0-24,0 24,0-24,0 49,25-49,-1-1,-24 26,25-26,0 26,-25-26,0 1,0-25,25 24,-25-24,0 0,25 24,-25-24,0 0,0 0,-25-25,0 25,25 0,-25-1,0 1,1-25,-1 0,0 0,0 0</inkml:trace>
  <inkml:trace contextRef="#ctx0" brushRef="#br0" timeOffset="271367.003">6102 10418,'25'0,"0"0,-1 25,1-25,-25 25,0-1,25-24,-25 25,25-25,0 0,-1 0,1 0,0 0,-25-25,0 1,25 24,-25-25,25 25,-25-25,0 0,0 0,0 1,24 24,-24-25,-24 25,24 25,0-1,-25-24,25 25,0 0,-25-25,25 25,0 0,0-1,0 1,0 0,0 0,0 0,0-1,0 1,25-25,0 0,-1-25,1 25,0-24,0-1,-25 0,0 0,0 0,25-24,-25 24,0 0,0 0,0 1,-25 24,0 0,25-25,-25 25,0 0,1 0,24 25,-25-25,25 24,-25-24,0 50,25-25,-25 0,25-1,-24 1,24 0,0 0,0 0,0-1,0 1,0 0,0 0,0 0,0-1,24 1,1-25,0 0,0 0,0 25,24-25,-24 0,25 0,-26 0,1 0,0 0</inkml:trace>
  <inkml:trace contextRef="#ctx0" brushRef="#br0" timeOffset="272217.6">6821 10319,'25'-25,"-25"0,0 0,25 25,0 0,-25 25,0 0,0 0,0 0,0-1,0 1,0 25,0-1,0 1,-25-50,25 50,0-26,0 1,-25 0,25 0,0 0,-25-25,25 24,0 1,0 0,0 0,-25 0,1-25,24-25,0 0,-25 25,25-25</inkml:trace>
  <inkml:trace contextRef="#ctx0" brushRef="#br0" timeOffset="272889.4219">6722 10393,'25'0,"0"25,-1-25,-24 25,25-25,0 0,0 0,-25 25,25-25,-25 24,25-24,-25 25,49 0,-49 0,25-25,-25 25,25-25,-25 24,25-24,-1 25,-24 0,-24-25</inkml:trace>
  <inkml:trace contextRef="#ctx0" brushRef="#br0" timeOffset="274968.7009">7069 10294,'0'0,"25"0,-25 25,0 0,25 24,-25-24,25 0,-25 0,0 24,0 1,25 49,-1-25,26 26,-50-26,0 0,0 1,25-26,-25 26,25-25,-1-1,-24-24,0 0,0-50,0-25,-24-24,24-1,0 26,0-26,-25 26,25 24,0-25,0 26,0-1,0 0,0 0,0 0,0 1,0-1,0 0,0 0,0 0,0 1,0-1,0 0,0 0,0 0,0 1,0-1,0 0,0 0,0 0,0 1,0-1,-25 0,25 0,0 0,0 1,25 24,0 0,-1 0,1 0,0 0,0 0,0 0,-1 0,-24 24,25 1,0-25,-25 25,25-25,-25 25,25 0,-25-1,0 1,0 0,0 25,0-26,0 1,0 0,0 0,-25 24,0-24,0-25,25 25,-49-25,-26 25,50 0,1-25,-1 0,0 0,0 0,0 0,1 0,-1 0,25-25</inkml:trace>
  <inkml:trace contextRef="#ctx0" brushRef="#br0" timeOffset="275462.3256">7937 10492,'25'0,"0"0</inkml:trace>
  <inkml:trace contextRef="#ctx0" brushRef="#br0" timeOffset="276519.899">8905 9971,'0'25,"0"0,0 0,0 25,0-1,25 26,-25-26,24 1,1-1,-25 1,0 0,0-26,25 1,-25 0,0 0,0 0,0-1,0 1</inkml:trace>
  <inkml:trace contextRef="#ctx0" brushRef="#br0" timeOffset="278030.3381">9178 10220,'0'24,"25"1,-1-25,-24 25,25-25,-25 25,0 0,25-25,-25 24,0 1,25 0,-25 0,25 24,-25-24,0 0,0 0,0-50,0 0,0 0,0 1,0-1,0 0,0 0,0 0,0 1,0-1,0 0,0 0,24 25,1 0,0 25,0 0,-25 0,25-25,-25 24,24 1,1 0,-25 0,0 0,0-1,25-24,-25 25,0 0,0 0,0 0</inkml:trace>
  <inkml:trace contextRef="#ctx0" brushRef="#br0" timeOffset="280449.5116">9599 10294,'0'0,"25"0,0 0,0 0,0 0,-1 0,-24 25,25 0,-25-1,25 1,-25 0,0 25,0-26,0 1,0 0,0 0,-25-25,25-25,0 0,0 0,0 1,0-1,0 0,0 0,0 0,0 1,0-1,0 0,0 0,0 0,0 1,0-1,0 50,25-1,-25 1,0 0,0 0,0 0,25-1,-25 1,0 0,0 0,25-25,-1 0,1 0,0 0,0 0,-25-25</inkml:trace>
  <inkml:trace contextRef="#ctx0" brushRef="#br0" timeOffset="286399.3419">15106 9723,'0'25,"0"0,0 0,0 24,0-24,25 0,-25 25,0-26,25 1,-25 0,24 25,1-25,0-1,-25 1,25-25,0 25,-1-25,-24-25,25 0,0 25,0-24,0-1,0 0,-25 0,0 0,0 0,0 1,24-1,1 0,-25 0,0 0,0 1,0-1,0 0,0 0,0 0,0 50,0 0,0 0,0 0,25 24,-25 1,25-1,-25 1,0-25,0 25,0-26,0 1,25-25,-25 25,0 0,0 0,0-1,0 1,0 0</inkml:trace>
  <inkml:trace contextRef="#ctx0" brushRef="#br0" timeOffset="287070.7034">15776 9872,'25'0,"-1"0,1 0,0 0,0 0,0 0,-1 0,1 0,0 0,0 0,0 0,-1 0,1 0,0 0,0 0</inkml:trace>
  <inkml:trace contextRef="#ctx0" brushRef="#br0" timeOffset="287606.6716">15850 10120,'25'0,"-25"25,25-25,0 0,-1 0,1 0,0 0,0 0,24 0,-24 0,0 0,0 0,-25-25,25 25,-25-24</inkml:trace>
  <inkml:trace contextRef="#ctx0" brushRef="#br0" timeOffset="288385.7828">16694 9475,'0'25,"0"0,24 0,-24 24,25 1,-25 0,0 24,0 0,25-24,0 0,-25-26,25 26,-25-25,0 0,24 0,-24 24,25-24,-25 25,0-1,25-24,0 0,-25 0</inkml:trace>
  <inkml:trace contextRef="#ctx0" brushRef="#br0" timeOffset="289431.0085">16966 9922,'25'0,"0"25,-25-1,25-24,-25 25,25-25,-1 25,1 0,0-25,0 25,0 0,-25 24,0-24,0 0,0 0,24-1,-24-48,0-1,0-25,0 1,0 24,0-25,0 25,0-24,0 24,0 0,25 25,-25-25,25 25,0 0,-25 25,25-25,-1 25,1 0,-25-1,25-24,-25 25,25-25,0 25,-1 0,-24 0,0 0,0-1,0 26,0-25,0 0,0-1,0 1,0-50</inkml:trace>
  <inkml:trace contextRef="#ctx0" brushRef="#br0" timeOffset="290855.0301">17810 9922,'-25'0,"50"0,0 0,-1 25,-24-1,25 1,-25 25,0-25,0 24,0-24,-25 25,1-25,-1 24,0-49,25-25,0 1,0-1,0 0,25-25,0 1,-1 24,-24 0,0 0,0 0,25 1,-25-1,0 0,0-25,25 26,-25-1,0 0,0 50,0 0,25-1,-25 1,0 0,25 0,-25 0,0-1,0 1,49 0,-49 0,25 0,0 0,0-25,-25-25</inkml:trace>
  <inkml:trace contextRef="#ctx0" brushRef="#br0" timeOffset="292679.8347">20365 9897,'24'0,"-24"-25,0 0,0 1,0-1,-24 25,-1 0,0 0,0 0,0 25,1-25,24 24,-25 1,25 0,0 0,0 0,0-1,0 1,25-25,-1 0,1 0,0 0,-25-25,25 1,0-26,-25 0,0 26,0-1,0-50,0 51,0-51,0 50,0 1,0-1,0 0,0 0,0 0,0 1,0 48,0 1,24 0,-24 0,0 24,0 1,25 0,-25-1,0-24,0 0,0 0,25-1,-25 1,0 0</inkml:trace>
  <inkml:trace contextRef="#ctx0" brushRef="#br0" timeOffset="293391.0946">20414 9550,'25'0,"0"0,0 0,-25 25,24-1,1 1,0-25,0 25,0-25,-25 25,24 0,-24-1,25-24,0 25,0 0,-25 0,25 0,-50-25</inkml:trace>
  <inkml:trace contextRef="#ctx0" brushRef="#br0" timeOffset="293881.7062">20712 9525,'0'25,"0"0,0 24,25 1,-25-25,0-1,0 1,0 0,0 0,25 0,-25-1,0 1,0 0</inkml:trace>
  <inkml:trace contextRef="#ctx0" brushRef="#br0" timeOffset="294505.1766">21059 9823,'25'0,"0"0,0 0,-1 0,1 0,0 0</inkml:trace>
  <inkml:trace contextRef="#ctx0" brushRef="#br0" timeOffset="295129.6018">21084 9996,'25'0,"0"0,-1 0,1 0,0 0,25 0,-26-25,26 25,0 0,-1-24</inkml:trace>
  <inkml:trace contextRef="#ctx0" brushRef="#br0" timeOffset="296737.6816">21208 9872,'25'0,"0"0,-1 0,26 0,0 0,-26-25,1 25,25 0,-25 0,-1 0,1 0,0 0,0 0</inkml:trace>
  <inkml:trace contextRef="#ctx0" brushRef="#br0" timeOffset="297465.2199">21282 10046,'0'25,"25"-25,0 0,0 0,0 0,-1 0,1 0,0 0,0 0,24 0,-24 0,0 0</inkml:trace>
  <inkml:trace contextRef="#ctx0" brushRef="#br0" timeOffset="298441.3037">22051 9773,'25'0,"0"0,-25 25,25 0,0-1,-25 1,24 25,1-1,-25 1,0 0,0-1,0 1,50 24,-25 1,-1-1,51-24,-75-1,0-24,25 0,-25-50,0 0</inkml:trace>
  <inkml:trace contextRef="#ctx0" brushRef="#br0" timeOffset="299505.9251">22175 9798,'25'0,"0"0,0 0,0 0,-1 0,1 25,0-25,-25 24,25 1,-25 0,0 0,0 0,0-1,0 1,0 0,0 0,0 0,0 0,-25-25,0 24,0-24</inkml:trace>
  <inkml:trace contextRef="#ctx0" brushRef="#br0" timeOffset="300896.6766">22523 9847,'0'25,"0"0,24-25,-24 25,0 0,0-1,25 1,-25 0,25 0,0-25,0 0,-25-25,0 0,0 0,0 1,0-1,0 0,0 0,0 0,0 1,-25 24</inkml:trace>
  <inkml:trace contextRef="#ctx0" brushRef="#br0" timeOffset="301224.4668">22597 9823,'-25'0</inkml:trace>
  <inkml:trace contextRef="#ctx0" brushRef="#br0" timeOffset="301569.3476">22572 9823</inkml:trace>
  <inkml:trace contextRef="#ctx0" brushRef="#br0" timeOffset="302728.6579">22845 9426,'0'25,"0"-1,0 1,0 0,0 0,0 24,0-24,0 0,0 0,0 0,0-1,0 26,0-25,0 0,0-1</inkml:trace>
  <inkml:trace contextRef="#ctx0" brushRef="#br0" timeOffset="304223.4648">22944 9723,'0'0,"25"0,0 25,0-25,0 0,-1 0,1 0,0 0,0 0,0 0,-1 0,-24 25,25-25,-25 25,25 0,0 24,0-24,-25 0,0 0,0-1,0 1,0 0,0 0,0 0,0 0,0-1,0 1,0 0,0 0,0 0,0-1,0 1,0 0,-25-25,0-25,25 0,-25-24,0 24,1-25,24 26,-25-26,0 0,25 25,0 1,0-1,-25 0,25 0,0 0,0 1,0-1</inkml:trace>
  <inkml:trace contextRef="#ctx0" brushRef="#br0" timeOffset="359791.4161">3150 11931,'0'25,"25"-25,-25 25,25-1,-25 1,0 0,25-25,-25 25,24-25,-24 25,0-1,0 1,25 0,0 0,-25 0,0-50,0 0,25-25,0 26,-25-1,24 0,-24 0,0 0,25 1,-25-1,25 25,-25-25,0 0,25 25,-25-25,0 1,-25 24</inkml:trace>
  <inkml:trace contextRef="#ctx0" brushRef="#br0" timeOffset="361678.6293">3398 11683,'-25'0,"1"0,-1-25,0 25,-25 0,26 0,-1 0,0 0,0 0,0 0,1 0,-1 0,0 0,0 0,25 25,-25 0,-49-25,49 25,-24-1,24-24,25 25,-25 0,25 0,0 0,0-1,0 1,0 0,0 0,0 24,0-24,25 50,0-26,-1 1,-24-25,25 49,25-49,-50 25,25-26,-1 26,1-50,0 50,0-50,-25 24,25 1,-25 0,24 0,1-25,0 49,0-49,0 25,-1-25,1 0,0 0,0 0,0 0,-1 0,1 0,0 0,49 0,-74-25,25 25,-25-24,25 24,-25-25,25 0,-25 0,0-49,25 74,-25-25,0-25,0 26,0-1,24 0,-24-25,0 1,0 24,0 0,0 0,0 0,0 1,0-1,0 0,0 0,0 0,0 1,0-1,0 0,0 0,-24 0,24 1,-25-1,0 0,0 0,0 0,25 1,-24-26,-1 25,25 0,-25 25,25-24,0-1,-25 0,0 25,25-25,-24 25,-1 0,0 25</inkml:trace>
  <inkml:trace contextRef="#ctx0" brushRef="#br0" timeOffset="363039.5626">4911 11931,'0'25,"0"24,0-24,0 25,0-1,0-24,0 25,0 0,0-26,25 51,0-26,25-24,-26 50,1-1,25 0,-50-49,25 74,-25-74,24 50,-24-51,25 26,-25-25,0 0,0-1,0 26,25-50,-50 0,0 0,1 0,-1 0,0 0,0 0,0-25,-24 0</inkml:trace>
  <inkml:trace contextRef="#ctx0" brushRef="#br0" timeOffset="367161.4233">6226 12427,'25'0,"0"-25,-50 25,74 0,-49 25,0 0,0 0,0 0,0 24,0-24,0 0,25-25,-25 25,0-1,25 1,-50-50,25 1</inkml:trace>
  <inkml:trace contextRef="#ctx0" brushRef="#br0" timeOffset="368410.6296">6052 12278,'0'25,"0"0,0 0,25-25,0 0,0 0,0 0,-1 0,1 0,0 0,25 0,-26 0,1 0,0 0,0 0,0 0,-1 0,1 0,0 0,0 0,0-25,24 0,-24 25,0 0,0 0,-1 0,-24-25,0 1</inkml:trace>
  <inkml:trace contextRef="#ctx0" brushRef="#br0" timeOffset="369702.6215">6573 12427,'25'25,"0"-25,0 25,-1 0,1-1,-25 1,25-25,0 25,-25 0,0 0,25-1,-25 1,0 0,0-50,0 0,0 1,0-1,0 0,0 0,0 0,0 1,0-1,24 25,-24-25,0 0,25 0,0 25,-50 0</inkml:trace>
  <inkml:trace contextRef="#ctx0" brushRef="#br0" timeOffset="370456.592">6995 12378,'25'0,"0"0,-25 24,0 1,24-25,-24 25,0 0,25 0,-25-1,0 1,25 0,-25 0,25 24</inkml:trace>
  <inkml:trace contextRef="#ctx0" brushRef="#br0" timeOffset="370999.633">7020 12179,'25'0,"-25"25</inkml:trace>
  <inkml:trace contextRef="#ctx0" brushRef="#br0" timeOffset="371734.6192">7565 12427,'25'0,"-25"25</inkml:trace>
  <inkml:trace contextRef="#ctx0" brushRef="#br0" timeOffset="373415.597">8235 11906,'0'25,"0"0,25-25,0 25,-25-1,25 1,-25 0,0 0,49 0,-49-1,0 26,50-25,-50 0,25 0,-1 24,-24-24,25 25,-25-26,25 26,-25-25,0 0,25-1,-50-24</inkml:trace>
  <inkml:trace contextRef="#ctx0" brushRef="#br0" timeOffset="374816.5969">8682 12229,'24'25,"-24"-1,25-24,0 25,-25 0,25-25,-25 25,25 0,-25-1,0 1,0 0,0 0,-25-50,25 0,0 0,0-24,0 24,0 0,0 0,0 1,0-1,25 0,-1 0,1 25,-25-25,25 25,0 0,0 0,-1 25,1-25,-25 25,25 0,0 0,0-25,-25 24,0 1,0 0,0 0,0 0,0-1,0 1,0 0,0 0,0 0,0-1</inkml:trace>
  <inkml:trace contextRef="#ctx0" brushRef="#br0" timeOffset="378735.4483">15404 11956,'25'0,"-25"25,0-1,0 1,0 25,24-1,-24 1,25-50,-25 25,0 0,0 0,25 24,0 1,24-1,-24-49,0 0,0 0,0 0,-1 0,-24-24,25 24,-25-25,0 0,0-25,25-24,25 24,-50 1,24 24,-24-25,0 25,25 1,-25-1,0 0,0 50,0 0,0-1,25 26,-25-25,0 24,25 1,-25 0,0-25,0-1,0 1,0 0</inkml:trace>
  <inkml:trace contextRef="#ctx0" brushRef="#br0" timeOffset="379330.3676">16073 12129,'0'0,"25"0,0 0,0 0,0 0,-1 0,26 0,-25 0,0 0,-1 0,-24 25,0 0</inkml:trace>
  <inkml:trace contextRef="#ctx0" brushRef="#br0" timeOffset="379783.3386">16173 12303,'24'0,"1"0,0 0,0 0,24 0,1 0,0-49,-25 49,-1 0</inkml:trace>
  <inkml:trace contextRef="#ctx0" brushRef="#br0" timeOffset="380951.3843">17214 11683,'0'25,"0"0,0-1,0 1,0 0,0 0,0 24,0-24,0 0,0 25,0-26,0 1,0 0,0 0,0 0,0-1,0 1,0 0</inkml:trace>
  <inkml:trace contextRef="#ctx0" brushRef="#br0" timeOffset="382082.4769">17512 11857,'25'0,"-25"24,25-24,-25 25,25-25,-25 25,0 0,0 0,0-1,0 1,0 0,0 0,0-50,0 0,0 0,0 1,0-26,0-24,0 49,0-25,49 25,-49 1,25 24,-25-25,25 25,0 0,-1 25,-24-1,25-24,-25 25,25-25,-25 25,0 0,0 0,0 24,0-24,0 0,0 24,0-24,0 0,0 0,0-50</inkml:trace>
  <inkml:trace contextRef="#ctx0" brushRef="#br0" timeOffset="383294.147">18033 11757,'25'0,"0"0,-1 25,-24 0,0 0,25 0,-25-1,0 1,0 0,0 0,-25 0,25-1,0-48,0-1,0 0,0-25,0 26,50-51,-25 75,0-49,-1 24,-24 0,0 50,0 0,0-1,25 1,-25 0,0 0,25 0,0-25,-25 24,25 1,-25 0</inkml:trace>
  <inkml:trace contextRef="#ctx0" brushRef="#br0" timeOffset="385078.1479">20613 11782,'0'0,"-25"-25,25 1,-25-1,25 0,-25 0,0 25,25-25,-24 25,-1 0,0 0,25 25,-25 0,25 0,0 0,0-1,0 1,0 0,0 0,0 0,0-1,25 1,0-25,0 0,-25-25,0 1,0-1,24-25,-24 1,0-26,0 50,25 1,-25-1,0-25,0 25,0 1,0-26,0 25,0 0,0 1,0-1,0 50,0-1,0 51,25-26,-25 1,0-25,0 74,0-74,0 0,25-1,-25 1,0 0</inkml:trace>
  <inkml:trace contextRef="#ctx0" brushRef="#br0" timeOffset="386705.6149">20762 11584,'0'-25,"24"25,-24 25,0 0,0-1,25-24,-25 25,25-25,-25 25,0 0,25 24,-25-24,25 0,-25 0,0-50,0 0,0 0,24 1,-24-1,0 0,25-25,-25 26,25-1,-25-25,0 25,0 1,0 48</inkml:trace>
  <inkml:trace contextRef="#ctx0" brushRef="#br0" timeOffset="388241.6546">21456 11534,'25'0,"0"0,24 0,1 0,-25 0,24 0,-24 0,0 0,0 0,0 0,24 0,-24 0,0 0,-25 25,-25-25,0 0</inkml:trace>
  <inkml:trace contextRef="#ctx0" brushRef="#br0" timeOffset="388818.1859">21580 11733,'-25'24,"50"-24,25 0,-1 0,51-24,-51-1,26 0,-26 25,-24-25,0 25</inkml:trace>
  <inkml:trace contextRef="#ctx0" brushRef="#br0" timeOffset="389478.566">22622 11460,'25'0,"-25"25,24-25,-24 49,0 1,25 24,-25-49,0 25,0-1,0 26,0-26,25-24,-25 0,0 24,0-73,0-26,-25 0</inkml:trace>
  <inkml:trace contextRef="#ctx0" brushRef="#br0" timeOffset="390384.5791">22696 11361,'25'0,"0"0,0 0,0 24,-1 1,1-25,-25 25,25 0,-25 0,0-1,0 1,0 0,0 0,0 0,-50 24,26-49,-1 25,0-25,25-25,0 0,0 1</inkml:trace>
  <inkml:trace contextRef="#ctx0" brushRef="#br0" timeOffset="391351.9016">23093 11385,'-25'0,"25"25,0 0,0 0,0 0,0-1,0 1,0 0,25 0,0 0,0-25,0 0,-1 0,1 0,0 0,-25-25,0 0,0 0,0 0,0 1,0-1,0 0,0 0,-25 25,0 0,1 0,-1 0,0 0,50 0</inkml:trace>
  <inkml:trace contextRef="#ctx0" brushRef="#br0" timeOffset="392104.3159">23440 11112,'0'25,"0"0,0 0,0 25,0 24,0-49,0 49,0-49,25 0,-25 0,0-1,0 1,0 0,0 0,0 0,0-1,0 1,0 0</inkml:trace>
  <inkml:trace contextRef="#ctx0" brushRef="#br0" timeOffset="393193.2594">23540 11485,'24'0,"1"0,0 0,0 0,0 0,-1 0,-24-25,25 0,25 0,-1-24,-24 24,0-25,0 50,0 0,0 25,-25 0,24 24,1 1,-25-25,0 0,25 49,-25-24,0-1,25 26,-25-26,25 26,-25-26,0 1,0 24,0-24,0 24,0-49,24 0,-24 0,0 0,0-1,0 26,0-25,0 0,-24-1,-1 1,0-50,0 25,25-24,-25-26,25 0,0-24,-24-25,24 24,0-24,-25 49,25 1,0 24,0-49,0 49,0-50,0 51,0-1</inkml:trace>
  <inkml:trace contextRef="#ctx0" brushRef="#br0" timeOffset="393430.5075">24209 11509</inkml:trace>
  <inkml:trace contextRef="#ctx0" brushRef="#br0" timeOffset="395433.4492">3225 13667,'0'25,"0"0,24-25,-24 25,25 0,-25-1,25 1,-25 0,0 0,25 0,-25-1,25-24,-1 0,-24-24,0-1,0 0,0 0,0 0,25 25,-25-24,0-1,25 0,-25 0,25 0,0 25</inkml:trace>
  <inkml:trace contextRef="#ctx0" brushRef="#br0" timeOffset="395952.442">3646 13742,'0'25,"25"-1,-25 1,0 0,0 0,0 0,0-1</inkml:trace>
  <inkml:trace contextRef="#ctx0" brushRef="#br0" timeOffset="397711.5641">3770 13395,'-24'0,"24"-25,-25 25,25-25,-25 25,0-25,0 0,0 25,1 0,24-24,-25 24,0 0,0 0,0 0,1-25,-1 25,0 0,0 0,0 0,1 0,-1 0,-25 0,25 0,1 0,-1 0,0 25,0-25,25 24,-25 1,1-25,24 25,-25-25,25 25,0 0,0-1,0 1,-25-25,25 25,0 0,0 0,0-1,0 1,0 0,0 0,0 24,0 1,0-25,0 24,0-24,0 0,0 0,0 0,0-1,0 1,25 25,24-1,-49-24,50 25,-25-25,-25-1,25 1,-1-25,-24 25,25 25,25-1,-25-24,-1-25,1 0,25 25,-25-25,-1 25,26-25,0 0,-1 0,-24 0,25 0,-1 0,26 0,-50 0,-1 0,1 0,0 0,0 0,0 0,-25-25,24 0,-24 0,25 25,-25-25,25 1,-25-1,0-25,25 50,-25-25,0 1,25-1,-25 0,0-49,0 49,24 25,-24-25,0 0,0 0,0-24,0-1,0 1,0 24,0-25,0 1,0-1,0 25,0 0,0 1,-24-1,24 0,-25 25,25-25,-25 0,-25 1,50-1,-24 0,24 0,-25 25,0-25,0 25,-49-24,49-1,0 25,0 0,1 0,-1 0,0 0,0 0,0 0,0 0,25 25,0-1,0 1,0 25</inkml:trace>
  <inkml:trace contextRef="#ctx0" brushRef="#br0" timeOffset="398998.9443">5730 13419,'-25'0,"0"25,0 0,1 0,24 0,0-1,-25 1,25 0,-25 25,0-1,0 1,25-25,-24 24,24 1,-25-1,25-24,0 25,0-1,0 1,0 0,0-1,0 1,0-25,0 49,0-49,0 0,0 0,0-1,0 1,0 0,0 0,0 0,0-1,0 1,0 0,-25-25,0 0,0 0,1 0,-1 0,-25 0,1 25,-26-25,50 0,1 0,-1 0,25-25,25 0</inkml:trace>
  <inkml:trace contextRef="#ctx0" brushRef="#br0" timeOffset="401976.5984">5159 11807,'-24'0,"-1"0,0 0,0 0,0 0,1 0,-1 0,0 0,0 0,0 0,1 25,24 0,-25-1,25 1,-25 0,25 0,-25-25,25 25,0-1,25-24,-25 25,0 0,0 0,25 0,0 24,-25 1,24 0,1-1,0 1,-25-25,25-1,-25 1,0 0,0 0,25-25,-25 25,0-1,24-24,-24 25,25 0,-25 0,0 0,0-1,25 1,-25 0,0 0,0 0,0-1,0 1,0 0,0 0,0 0,0-1,0 1,0 0,0 0,-25 0,0-1,1 1,-1-25,25 25,-25-25,0 0,0 0,1 0,-1 0</inkml:trace>
  <inkml:trace contextRef="#ctx0" brushRef="#br0" timeOffset="423639.7996">9351 12179,'0'25,"0"0,25-25,0 25,0-1,-25 1,0 0,25 0,-25 0,0-1,0 1,0 0,0 0,0 0,0-1,-25-24,0 25</inkml:trace>
  <inkml:trace contextRef="#ctx0" brushRef="#br0" timeOffset="426622.5302">9674 12278,'-25'-24,"0"24,0 24,1-24,24 25,0 0,-25 0,25 0,0-1,-25-24,25 25,0 0,0 0,0 0,0-1,0 1,25-25,0 0,-1 0,1 0,0 0,-25-25,25 25,0 0,-1 0,-24-24</inkml:trace>
  <inkml:trace contextRef="#ctx0" brushRef="#br0" timeOffset="428072.5723">9500 12551,'0'25,"0"0,0 0,-25-25,1 0,-1-25,0 25,0-25,0 25,25-25,-24 25</inkml:trace>
  <inkml:trace contextRef="#ctx0" brushRef="#br0" timeOffset="435006.8395">6821 14114,'0'25,"0"-1,0 1,0 25,0-25,25-1,-25 26,0 0,0-25,0-1,25 51,0-26,-25-24,0 0,0-50</inkml:trace>
  <inkml:trace contextRef="#ctx0" brushRef="#br0" timeOffset="435550.5562">6573 13940,'0'25,"0"0</inkml:trace>
  <inkml:trace contextRef="#ctx0" brushRef="#br0" timeOffset="436657.3416">6573 13990,'0'25,"25"-25,0 0,0 0,24 0,26 0,-1 0,-24 0,-1 0,-24 0,0 0,0 0,-25-25</inkml:trace>
  <inkml:trace contextRef="#ctx0" brushRef="#br0" timeOffset="437743.3013">7144 14163,'25'0,"-1"0,-24 25,25-25,-25 25,50 0,-25 0,-25-1,24-24,-24 25,25-25,-25 25,25 0,-25 0,0 0,25-1,-25-48,0-26,0 0,0 25,0 1,0-1,0 0,25 0,-25 0,24 25</inkml:trace>
  <inkml:trace contextRef="#ctx0" brushRef="#br0" timeOffset="438401.7498">7714 14188,'0'25,"25"25,0-26,-25 1,0 0,25 0,-25 0,0 0</inkml:trace>
  <inkml:trace contextRef="#ctx0" brushRef="#br0" timeOffset="438894.9784">7714 13990,'25'0,"0"25</inkml:trace>
  <inkml:trace contextRef="#ctx0" brushRef="#br0" timeOffset="439703.5628">8161 14312,'0'25,"25"-25,-1 0,1 0</inkml:trace>
  <inkml:trace contextRef="#ctx0" brushRef="#br0" timeOffset="441320.5613">8830 14287,'-24'25,"73"0,-24-25,0 0,-25-25,25 0,-1 25,-24-24,25-1,-25 0,0 0,-25 25,1 0,-1 0,0 0,0 0,-24 0,49 25,0 0,0 0,0-1,0 1,0 0,0 25,-25-50,74 0,-73-75,24 50,24 25,1 0,25-49,-25 49</inkml:trace>
  <inkml:trace contextRef="#ctx0" brushRef="#br0" timeOffset="443111.5598">8657 14263,'25'24,"-25"1,0-50,0 50,-25-25,25 25,-25-75,0 50,50 0,0 0,0 0,-1 0,1 0,-25-24,25 24,0 0,0-25,-1 25,-24-25,25 0,-25 0,25 25,-25-24,-25-1,0 25,1 0,-1 0,0 0,0 0,0 25,25-1,0 1,0 0,0 0,0 0,0-1,0 1,0 0,0 0,25 0,-25 0,50 24,-25-24,-1-25,-24 25,25-25,-25 25,25-25,0 0,0 0,-1 0,1 0,25-25,0 0,-26 25,1 0,-25-25,-25 0</inkml:trace>
  <inkml:trace contextRef="#ctx0" brushRef="#br0" timeOffset="443896.6702">9500 14064,'0'25,"0"0,0 0,0-1,0 1,0 0,0 0,0 24,0-24,-25 25,1 24,-1-49,25 50,-25-75,25 24,-25 1,25 0,-25-25,25-25,-24 25,24-25</inkml:trace>
  <inkml:trace contextRef="#ctx0" brushRef="#br0" timeOffset="444561.1902">9351 14213,'25'0,"0"25,0 0,-25-1,25 1,-1 0,1 0,0-25,-25 25,25 0,0-1,-25 1,24 0,-24 0</inkml:trace>
  <inkml:trace contextRef="#ctx0" brushRef="#br0" timeOffset="445271.2856">9773 14064,'25'25,"0"25,-25-26,0 26,24-50,-24 25,0 24,0-24,0 0,0 25,25-1,-25 1,25 0,-25-1,25 1,-25 24,25-49,-25 0,24 49,-24-49,25 25,0-26,0 26,-25 0,0-26,0 1,-25-25,25-25</inkml:trace>
  <inkml:trace contextRef="#ctx0" brushRef="#br0" timeOffset="446607.7795">9847 14039,'25'0,"0"0,0 0,0 0,-1 0,1 0,-25 25,25-25,0 25,0 0,0-25,-25 25,0-1,24 1,-24 0,0 0,0 0,0-1,-24 26,-1-25,0-25,0 0,25 25,-25 0,0-25,1 0,-1 0,0 0,0 24,0-24,1 0,-1 0,0 0</inkml:trace>
  <inkml:trace contextRef="#ctx0" brushRef="#br0" timeOffset="449080.7037">14585 13990,'0'25,"0"-1,25-24,-25 25,0 0,25 0,-25 0,0-1,0 1,0 0,0 0,25 0,-25-1,0 1,0 0,0 0,0 0,0 0,0-1,0 1,0-50,49 1,-49-26,25 50,-25-25,25 0,-25 0,25 1,-25-1,24 25,-24-25,25 25,0 0,0 0,0 0,-1 0,1 25,-25 0,25-25,-25 24,25 26,-25-25,0 0,0 24,0-24,0 0,-25 0,0-25,0 0,-24 0,24 0,0 0,0 0,1 0,24-25,-25 25,25-25,-50 0,50 1,-25 24,25-25,25 0</inkml:trace>
  <inkml:trace contextRef="#ctx0" brushRef="#br0" timeOffset="450818.1381">15156 14213,'0'25,"0"0,0-1,24-24,1 0,0 0,0 0,0 0,-25-24,24 24,-24-25,0 0,25 25,0 0,0 25,-25 0,0 24,0-24,0 25,25 24,-25-24,0 49,0 0,0-24,0-26,25 26,-1-1,1-24,-25-1,0-24,0 0,25 0,-25-1,-25-24,25-24,-25-1,1 25,24-25,-25 25,25-25,-25 0,25 1,-25-1,0 25,-24-75,24 51,25-1,0-25,0 1,0 24,0 0,0 0,0 0,0 1,0-26,25 50,-25-25,0 0,0 1,0-1,0 0,24 25,-24-25</inkml:trace>
  <inkml:trace contextRef="#ctx0" brushRef="#br0" timeOffset="452014.5393">16570 14213,'0'-25,"-25"25,0 0,0 0,0 0,1 25,-1-25,0 25,0 0,25-1,0 1,0 0,-25-25,25 25,0 0,0 0,0-1,25 1,-25 0,25-25,0 0,0 0,-1 25,1-25,0 0,0 0,24-25,-24 0,25 0</inkml:trace>
  <inkml:trace contextRef="#ctx0" brushRef="#br0" timeOffset="453639.3183">16793 13965,'0'25,"0"0,0-1,0 1,0 0,0 49,25-49,-1 25,-24-25,0-1,0 1,0 0,0 0,0 0,25 0,-25-1,0 1,0-50,0 1,0-1,0 0,0 0,0-25,0 1,0 24,0 0,25 25,0 0,0 0,-1 0,-24 25,25-25,0 25,-25 0,25-1,-25 1,0 0,0 0</inkml:trace>
  <inkml:trace contextRef="#ctx0" brushRef="#br0" timeOffset="455313.5457">17190 14188,'24'0,"1"0,0 0,0 0,0 0,-1 0,1 0,0 0,0 25,-25 0,25 0,-1-25,-24-25,25 25,-25-25,-25 25,25 25,0 0,-24-25,24 24,0 1,-25-25,0 25,25 0,-25-25,0 25,1-25,-1 0,0 0,0 0,0 0,1 0,-1 0,0 0,25-25,0 0,0 0,-25 0,25 1,0-1,0 0,0 0,25 25,-25-25,25 25,0 0,-1 0,1 0,0 0,-25 25,25-25,24 50,-24-50</inkml:trace>
  <inkml:trace contextRef="#ctx0" brushRef="#br0" timeOffset="456488.4118">17636 14114,'25'0,"0"25,-25-1,25-24,-25 25,0 0,0 0,0 0,0-1,24 26,-24-25,0 0,0 0,0-1,0-48,0-1</inkml:trace>
  <inkml:trace contextRef="#ctx0" brushRef="#br0" timeOffset="457064.544">17587 13915,'0'25,"24"0</inkml:trace>
  <inkml:trace contextRef="#ctx0" brushRef="#br0" timeOffset="460457.5876">18033 14163,'-25'0,"25"25,-25 0,1-25,24 25,0 0,0-50,0 0,0 0,24 0,-24 1,25 24,-25-25,25 25,0-25,0 25,-1 0,1 0,-25-25,25 25,-50 0,0 0,25 25,-24-25,-1 0,0 0,25 25,-25-25,0 25,1-25,24 24,-25-24,0 25,25 0,0 0,0 0,0-1,0 1,0 0,0 0,25 0,0 0,-1-25,-24 24,25-24,0 0,0 0,0 0,-1 0,1 0,0 0,-25-24,25 24,0 0,-25-25,24 25,1-25,-25 0,-25 25</inkml:trace>
  <inkml:trace contextRef="#ctx0" brushRef="#br0" timeOffset="462246.5288">18430 14238,'25'0,"-1"0,1 0,0 0,0 0,-25-25,25 0,0 0,-1 1,1 24,-25-25,25 0,-25 0,0 0,0 1,0-1,-25 25,0 0,25 25,-24-25,24 24,-25-24,0 25,25 0,-25 0,25 0,0-1,0 1,0 0,0 0,0 0,0-1,0 1,25-25,-25 25,25-25,0 0,-1 0,1 0,0 0,0 0,0 0,-1 0,-24-25,25 25,0 0,-25-25,0 1</inkml:trace>
  <inkml:trace contextRef="#ctx0" brushRef="#br0" timeOffset="462743.4887">19273 14163,'25'25</inkml:trace>
  <inkml:trace contextRef="#ctx0" brushRef="#br0" timeOffset="471759.4934">21630 13419,'-25'0,"25"25,0 0,0 0,0 0,-25-25,25 24,-25 1,25 0,-25-25,25 50,-24-1,-1-24,0 0,25 74,-25-49,25 24,0-24,0 24,0 0,0 50,0-24,0 73,0-73,25 48,0-48,49-26,1 124,-51-123,51-1,-25 26,24-51,-49 1,0-50,-1 0,1 0,-50-25</inkml:trace>
  <inkml:trace contextRef="#ctx0" brushRef="#br0" timeOffset="474217.8199">22324 13841,'0'25,"0"0,0-1,0 1,25 50,-25-51,0 1,0 25,0-1,0-24,0 25,0 24,0-49,0 50,0-26,0 1,0-25,0 24,0 1,25-25,-25-1,25 1,-25-50,0-24,0 24,0 0,0-24,0-1,0-24,0 24,0 25,0-25,0 1,0 24,0 0,0-24,0 24,0 0,0 0,0 0,0 1,0-1,0 0,24 0,-24 0,0 1,0-1,25 0,-25 0,0 0,0 1,0-1,25 25,-25-25,25 25,0 0,-1 0,1 0,0 0,-25-25,25 50,-50-25,25 25,25-25,-25 25,0-1,0 1,0 0,0 0,0 0,0-1,0 1,-25 0,25 0,0 0,-25-1,25 1,-25 0,1-25,24 25,-25-25,0 25,0-1,0 1,1-25,-1 0,25-25,25 25,-1 25,1-25,-25 25,25-25,0 50,0-50,-25 24,49 51,-49-50,25 0,-25-1,25-24,-25 25,25-25,-25 25,24-25,-24 25,25 0,0-1,0-24,25 25,-26-25,26 25,0 0,-26-25,-24-25</inkml:trace>
  <inkml:trace contextRef="#ctx0" brushRef="#br0" timeOffset="475585.5646">23068 14486,'25'0,"0"25,0-25,0 0,-1 0,1 0,0 0,0 0,-25-25,0 0,0 0,25-24,-25 24,0 0,-25 25,0-25,0 25,0 0,25 25,0 0,0 0,0 0,0-1,0 1,0 0,0 0,25-25,0 0,0 0,0 0,-1 0,1 0,25 0,-1 0,1 0,-25 0,-25-25,0 0</inkml:trace>
  <inkml:trace contextRef="#ctx0" brushRef="#br0" timeOffset="476255.3626">23515 14263,'0'24,"0"1,0 0,0 25,0-25,0-1,-25 51,25-26,0 1,0 0,0-1,0 1,0 49,0-49,0 24,0 0,0-24,0 0,0-26,0 1,0 0,0-50,0 0,0-24</inkml:trace>
  <inkml:trace contextRef="#ctx0" brushRef="#br0" timeOffset="477432.4838">23540 14238,'24'-25,"1"25,0 0,0-25,0 25,-1 0,-24 25,25-25,0 25,0 0,-25-1,25 1,-25 0,24-25,-24 25,0 0,0 0,0-1,-24 1,-26 0,50 0,-25-25,0 0,1 25,-1-25,0 0,0 0,0 0,1 0,-1 0,0 0,0 0,25-25</inkml:trace>
  <inkml:trace contextRef="#ctx0" brushRef="#br0" timeOffset="478689.9849">23912 14263,'25'0,"-1"0,1 0,0 0,0 0,0 0,-1 0,1 0,0 0,0-25,0 0,-1 0,-24 0,-24 1,-1 24,0 0,0 0,0 0,1 24,24 1,-25 0,25 0,0 0,0-1,0 1,0 0,0 0,0 0,0 0,0-1,25-24,-1 0,-24 25,25-25,0 0,0 0,-25-25,0 1,25-1</inkml:trace>
  <inkml:trace contextRef="#ctx0" brushRef="#br0" timeOffset="481023.3933">24507 14188,'0'-25,"0"1,-25-1,0 25,1 0,-1 0,25 25,0-1,0 1,0 0,0 0,0 0,0-1,0 1,25-25,-1 0,1 0,-25-25,25 25,-25-24,0-1,0 0,25 25,-25-25,0 50,0 0,0 0,25-1,-25 1,24 0,-24 0,25-25,0 0,0 0,-25-25,25 0,-25 0,0 1,0-1,24 0,-24 0,0 0,0 1,0-1,0 0,0-25,0-24,0 49,0 0,0-24,0 24,0 0,0 0,0 1,0-1,0 0,0 0,0 50,0 0,0 0,0-1,0 1,0 25,0-1,0 1,0-25,0 0,0-1,25 1,-25 0,50 25,-50-26,49 26,-49-25,25 0,0-25,0 0,0 0,0 0,-1-25,1 0,-25 0,0 0,-25 25</inkml:trace>
  <inkml:trace contextRef="#ctx0" brushRef="#br0" timeOffset="481654.5096">24532 14015,'25'0,"-1"0,1 0,25 0,24 0,1 0,-1 0,1-25,-51 25,1 0</inkml:trace>
  <inkml:trace contextRef="#ctx0" brushRef="#br0" timeOffset="486495.8009">25226 14089,'0'25,"25"0,0-25,-25 24,25-24,0 0,24 0,1 0,-25 0,-1 0,-24-24,0-1,0 0,0 0,0-24,0 24,-24 25,-1 0,0 0,-25 0,26 0,-51-25,50 25,1 0,24 25,0 0,0-1,0 1,24 0,1 25,0-26,-25 1,74 25,-49-50,25 0,-25 0,-1 0,1 0,-25 25,25-25,-25 24,25-24,0 0,-1 0</inkml:trace>
  <inkml:trace contextRef="#ctx0" brushRef="#br0" timeOffset="487911.7709">25896 14039,'0'-24,"-25"24,0 0,-49 0,49 0,25 24,-25-24,25 25,0 0,0 0,0 0,0-1,0 1,0 0,0 0,0 0,0-1,25-24,0 0,0 0,0 0,-1 0,1-24,0 24,-25-50,25 0,25 1,-50 24,0-25,24-24,1 74,-25-25,0-24,0-1,25 0,-25 26,0-26,0 25,0 0,0 1,25 24,-25 24,25-24,-25 25,0 0,24 25,-24-26,0 26,25 0,-25-26,0 26,0 0,25-1,-25 1,25-25,-25-1,0 26,25-25,-1-25,-24 25,0-1,0 1,0 0,0 0,-24-25,-1 0</inkml:trace>
  <inkml:trace contextRef="#ctx0" brushRef="#br0" timeOffset="488790.7365">26293 13568,'0'-25,"25"25,0 25,-1 0,1 25,0-26,0 26,24 0,-24 24,0-49,0 49,-25-49,25 74,-25-24,0-1,0 0,0-24,0-25,0 74,0-49,0 24,-25-24,0-25,25 24,-25-24,0 0,1 24,-1-49,25 25,-25-25,25 25,-25 0,0-25,1 0,-1 0,-50 0</inkml:trace>
  <inkml:trace contextRef="#ctx0" brushRef="#br0" timeOffset="490585.5422">2729 15726,'0'25,"24"-25,1 25,0-25,-25 25,25-25,0 24,-1 1,1 0,-25 0,25 24,0-49,-25 25,0 0,0 0,25-25,-25 25,0-50,0 0,49-25,-24 26,-25-1,0 0,25 0,-25 0,25 1,-25-1</inkml:trace>
  <inkml:trace contextRef="#ctx0" brushRef="#br0" timeOffset="492310.4271">3175 15577,'0'-24,"0"-1,0 0,-25 0,0 25,1 0,-1-25,0 25,0 0,25-24,-25 24,1-25,-1 25,0 0,0 0,0 0,1 0,-26 0,25 0,-24 0,-26 0,25 0,-24 0,24 25,1-25,24 0,25 24,0 1,0 0,-25-25,25 25,0 0,-25-1,25 26,0 0,0-26,0 26,0 0,0-26,0 1,0 0,0 25,25 24,0-24,-25-26,0 1,25 0,0 25,-1-50,1 24,0 26,25 0,-26-26,26 26,0-25,-1 25,26-26,-26-24,26 25,-26-25,1 25,0-25,-26 0,1 0,0 0,0 0,0 0,24 0,26-50,-26 26,-49-1,25 25,-25-25,25 25,-25-25,25 0,-25 0,0 1,0-1,0 0,0 0,0-24,0 24,0 0,0-25,0 26,0-1,0 0,0 0,0 0,0 1,0-1,0 0,-25 25,25-50,0 26,-25 24,25-25,0 0,-25 0,0 0,25 1,0-1,-24 25,24-25,-25 25,25-25,-25 25,0-25,25 1,-25 24,25-25,0 0</inkml:trace>
  <inkml:trace contextRef="#ctx0" brushRef="#br0" timeOffset="494168.5029">2828 15751,'-25'0,"25"25,0 0,0-1,25 1,-25 0,25 0,-25 0,24-1,1 1,-25 0,25 0,-25 0,25-1,0-24,-1 0,1 0,0-24,-25-1,25 25,0-25,-1 0,1 0,0 1,-25-1,25 25,-25-25,0 0,25 0,-25 1,0-1,24 0,-24 0,25 25</inkml:trace>
  <inkml:trace contextRef="#ctx0" brushRef="#br0" timeOffset="495720.0284">3225 15776,'0'25,"0"-1,-25-24,25 25,0 0,-25-25,0 25,0 0,25-50,0 0,0 0,0 0,25 1,0-1,-25 0,25 0</inkml:trace>
  <inkml:trace contextRef="#ctx0" brushRef="#br0" timeOffset="497023.5595">2729 15627,'0'25,"0"0,24-1,1-24,-25 25,0 0,25-25,-25 25,0 0,25-25</inkml:trace>
  <inkml:trace contextRef="#ctx0" brushRef="#br0" timeOffset="501369.2048">5358 15056,'0'25,"-25"-25,25 25,0 0,-25-25,25 25,-25-1,25 26,-24-25,-1 0,25 49,-25-74,0 0,25 25,-25 25,50 49,-99-149,49 50,25-25,0-24,0 74,25 49,0-24,-25-1,24 26,-24-51,25 51,-25-50,0 24,25 1,-25-25,0-1,0 1,0 0,25 25,-25-26,0 26,0 0,0-26,49-24,-24 0,-50 25,1 25,-1-50,0 25,0-25,0 0,1 0,-1 0,-25 0,1 0,-26 0,26 0,24 0,0 24,0-24,0 0,25 25,0-50,-25 25,1 0,24-24</inkml:trace>
  <inkml:trace contextRef="#ctx0" brushRef="#br0" timeOffset="503784.0122">6052 15627,'0'-25,"0"50,0 0,0 24,0-24,0 0,0 49,0-24,0-25,0 0,0 24,25-24,-25 0</inkml:trace>
  <inkml:trace contextRef="#ctx0" brushRef="#br0" timeOffset="506337.4746">6127 15577,'0'25,"25"-25,24 0,-24 0,49 0,-24 0,0 0,-26 0,1 0,0 0,0 0,0 0,24 0,-24 0,49 25,-49-25,25 0,-1 0,1 0,25 0,-51 0,1 0,0 0,0 0,0 0,-1 0,1 0,25 0,-25 0,24 0,-24 0,-25 25,0 0,0-1,0 1,0 0,0 0,0 24,0 1,0 0,0-1,0 1,0-25,-25 24,0-24,25 25,0-1,-24 1,24-25,-25 24,25-24,0 0,-25 25,25-26,0 1,0 0,0 0,-25-25,0 0,1 0,-26 0,25 0,0 0,1 0,-1 0,-25-25,25 25,-24 0,24 0,-50-25,-24 0,0 25,0-24,24-1,26 25,-50-25,49 25,25 0,0 0,1-25,-1 0,25 50,-25 0,25 25,0-1,25-74,-25-24,49-26,-49 26,0 24,0-25,0 25,-24 1,24-1,0 0,0 0,0 0,24 25,-24-24,25 24,0 0,-25-25,25 25,0 0,-50-25,25 50,-75-50,51 25,98 74,-99-74,25-24,25 24,25 0</inkml:trace>
  <inkml:trace contextRef="#ctx0" brushRef="#br0" timeOffset="507233.1416">7863 16049,'0'24,"0"1,-25-25</inkml:trace>
  <inkml:trace contextRef="#ctx0" brushRef="#br0" timeOffset="510182.6416">8632 15900,'0'25,"0"-1,0 1,0 0,0 0,0 0,0-1,0 1,0 0,0 0,0 0,0-1,0 1,0 0,25 0</inkml:trace>
  <inkml:trace contextRef="#ctx0" brushRef="#br0" timeOffset="511951.5081">8756 15949,'25'0,"0"0,-25 25,0 0,0 0,0 0,24-25,-24 24,0 1,0 0,0 25,0-26,0 1,0 0,0 0,-24-25,24-25,-25 0,25 0,0 1,0-1,0 0,0 0,0 0,0 1,0-1,0 0,25 25,-25-25,0 0,24 25,1 0,0 0,0 0,0 0,-1 0,1 0,0 25,0 0,0 0,-25 24,0-24,25-25,-25 25,0 0,0 0,0-1,0 1,0 0</inkml:trace>
  <inkml:trace contextRef="#ctx0" brushRef="#br0" timeOffset="513233.1661">9302 15999,'25'0,"-25"25,24 0,-24-1,0 1,0 0,0 0,25-25,-25 25,25-1,-25 1,0-50,0 1,0-1,0 0,25-25,0 26,-25-1,24 25,-24-50,0 25,25 1,-25-1,25 25,-25-25</inkml:trace>
  <inkml:trace contextRef="#ctx0" brushRef="#br0" timeOffset="514550.775">9624 16049,'25'0,"0"0,0 0,-1 0,1 0,0-25,0 25,0-25,-25 0,0 0,0 1,-25 24,0 0,0 0,0 0,1 0,24 24,0 1,0 0,0 0,0 24,0-24,0 0,24 0,1 0,0-1,0-24,0 0,-1 0,1 0,-25-24</inkml:trace>
  <inkml:trace contextRef="#ctx0" brushRef="#br0" timeOffset="515743.4873">10195 15900,'0'25,"0"-1,0 1,0 0,0 0,25-25,-25 25,24-25,-24 24,25-24,0 25,-25 0,0 0,0 0,-25-25,0 0,25 24,-49-24,-1 25,25-25,1 0,-1 0,0 0,25-25,-25 25,0-49</inkml:trace>
  <inkml:trace contextRef="#ctx0" brushRef="#br0" timeOffset="516622.4743">10294 15875,'25'0</inkml:trace>
  <inkml:trace contextRef="#ctx0" brushRef="#br0" timeOffset="517583.4808">8657 15602,'0'25</inkml:trace>
  <inkml:trace contextRef="#ctx0" brushRef="#br0" timeOffset="518750.8823">10864 16098,'-24'0,"24"-25</inkml:trace>
  <inkml:trace contextRef="#ctx0" brushRef="#br0" timeOffset="519601.1586">11261 15776,'25'0,"-25"25,0-1,0 1,25 0,-25 0,0 0,0-1,0 1,0 0,0 0,0 24,0-24,0 0,0 0,0 0,0-1,0 1,0 0</inkml:trace>
  <inkml:trace contextRef="#ctx0" brushRef="#br0" timeOffset="520743.8582">10988 15677,'0'24,"25"-24,0 0,25 0,-1 0,1 0,0 0,-1 0,26-24,-51 24,51 0,-1-25,25 0,-49 25,-25 0,0 0,-25-25</inkml:trace>
  <inkml:trace contextRef="#ctx0" brushRef="#br0" timeOffset="521806.4689">11534 15974,'0'0,"25"25,0-25,0 25,-25 0,24-25,-24 24,25 1,0-25,-25 25,0 0,25 0,0-1,-25 1,24 0,-24-50,0 0,0 1,0-1,0 0,0 0,0 0,25 1,-25-1,25 0</inkml:trace>
  <inkml:trace contextRef="#ctx0" brushRef="#br0" timeOffset="522423.4242">11906 15900,'25'0,"0"0,-25 25,0-1,25-24,-25 25,0 0,0 0,0 0,24-1,-24 1,0 0,0 0</inkml:trace>
  <inkml:trace contextRef="#ctx0" brushRef="#br0" timeOffset="522902.4707">11956 15875</inkml:trace>
  <inkml:trace contextRef="#ctx0" brushRef="#br0" timeOffset="525719.3228">12303 15999,'25'0,"-25"25</inkml:trace>
  <inkml:trace contextRef="#ctx0" brushRef="#br0" timeOffset="528585.3007">12427 15429,'0'24,"0"1,0 0,0 0,0 0,0-1,0 26,0-25,-25 24,25-24,0 0,-24 25,-1-26,-25 51,50-50,-25 49,25-49,-49 0,49-1,-25 51,0-26,25-24,-25 25,0-1,25 1,0-25,0 0,-24-25,24 25,0-1,0 1,0 0,0 0,0 0,0 24,0 1,0-25,0-1,0 1,-25 25,25-25</inkml:trace>
  <inkml:trace contextRef="#ctx0" brushRef="#br0" timeOffset="530393.0365">12725 15776,'0'25,"0"-1,0 51,0-26,0-24,0 25,0-25,0 24,0-24,0 0,0 0,0-1,0 1,0 0,0 0,0 0,0-1,0-48,0-1,0 0,0 0,0-24,0 24,0 0,0 0,0 0,0 1,25 24,-1 0,-24 24,25-24,-25 25,0 0,0 0,25 0,-25-1,0 1,0 0,0 0,0 0,0-1,0-48,0-1,0 0</inkml:trace>
  <inkml:trace contextRef="#ctx0" brushRef="#br0" timeOffset="531810.3609">12948 15999,'25'0,"0"0,-25 25,24 0,-24-1,25-24,-25-24,25 24,-25-25,25 0,0 25,-25 25,0 0,24-1,1 26,0-25,-25 0,25 24,-25 26,0-1,0-24,25 99,0-100,-1 50,-24-49,0 49,25-24,-25-26,25 1,-25-25,25 24,-25-24,0 0,0-50,-25 0,0 0,-24 1,49-1,-25-25,25 1,-25 24,25-25,0 1,0-1,0 25,0-24,0-1,0 0,0 1,-25-26,25 51,0-1,0 0,0 0,0 0,0 0,0 1,0-1,0 0,-25 0</inkml:trace>
  <inkml:trace contextRef="#ctx0" brushRef="#br0" timeOffset="533495.465">13469 15999,'0'0,"25"0,-25 25,0 0,0 24,0 1,25-1,-25 1,0-25,24 24,-24 1,0-25,0 0,0 49,0-49,0 0,25 24,-25-24,0 0,0 0,-25-50,25 0,-49-49,49 24,0-24,0-1,-25 26,25-1,0 25,0 0,0 1,0-1,0-25,0 25,-25 1,25-1,0 0,0 0,0 0,0 1,25 24,-25-25,0 0,25 25,-25-25,25 0,-1 25,1 0,0 0,-25 25,25-25,-25 25,0 0,0 0,25-25,-25 24,0 1,0 0,0 0,0 0,0-1,0 1,0 0,0 0,-25-25,25 25,-25-25,25 24,-25 1,0-25,1 0,-26 0</inkml:trace>
  <inkml:trace contextRef="#ctx0" brushRef="#br0" timeOffset="537927.9243">9475 15379,'-24'0,"-1"-25,-25 0,25 25,-49-25,0 1,24-1,-24 25,-1 0,1-25,24 25,25-25,0 25,1 0,-1 0,0 0,-25 0,-24 0,0 0,-26 0,26 0,24 0,-24 0,24 0,26 25,-1 0,0-25,25 25,0-1,-25 1,25 0,-25-25,25 50,-24-1,-1-24,25 0,-25 0,25 0,-25-1,25 1,0 0,0 0,0 0,0-1,0 1,0 0,0 49,0-24,0 0,0-26,0 1,0 50,0-51,25 1,-25 25,25-25,0 24,-1 1,-24-25,25 24,0-24,25 50,-26-51,51 26,-26 24,1-49,0 25,24-1,-24-24,-1 25,1-25,-50-1,49 1,1 0,49 0,0-25,-24 25,24-1,50-24,-50 0,25 0,25 0,-25 0,-50 0,26 0,-26 0,1 0,-1 50,-49-50,24 0,26 25,-26-25,26 0,24 25,0-25,50 0,-25 0,0 0,50 0,-25 0,-25 0,-50 0,25 0,-49 0,-1 0,1 0,24 0,-49 0,0 0,25 0,-1 0,-24 0,25 24,-26-24,1 0,0 0,0 0,25 0,-1 0,1 0,-1 0,26 0,-1 0,1 0,-1 0,-24 0,-1 0,-24 0,0-24,0 24,-1 0,1 0,0 0,25 0,-1 0,26 0,24-25,-25 25,26 0,-26-25,0 0,-49 25,0 0,0 0,0-25,-1 25,1-24,0 24,0-25,0 0,24-25,-24 50,25-24,-50-1,49 0,-24 25,0-50,0 50,-25-24,24-1,-24 0,0 0,0-24,25-1,-25 25,0-24,25 24,-25 0,0 0,0-25,0 26,0-1,0 0,0 0,0 0,0 1,0-1,0 0,-25 25,25-50,0 26,-25-1,1 0,24 0,-25 0,0 1,0-1,0 0,1 0,-26-24,25 24,0 0,1 0,-1 0,0 1,0-1,0 25,-24-25,-1 0,1 0,-1-24,-24 49,49 0,-74-25,49 0,25 25,-25 0,26-25,-26 25,25 0,25-24,0-1,-25 25,1 0,-26-25,0 0,1 0,-26 25,75-25,-99 1,50-1,-26-25,-24 50,25-25,-1 25,-24-24,74 24,-25-25,-24 25,24-25,26 25,-26-25,25 25,0 0,1 0,-26 0,25-25,-24 25,-26-24,-49-26,25 50,25 0,-1 0,26-25,-26 25,25 0,26 0,-1 0,0 0,0 0,-24 0,-1 0,25 0,0 0,1 0,-1 0,-25-74,75 99,-50-25,-49 0,49 24,-49-24,-26 25,1 0,25 0,-1 0,26-1,24-24,0 25,-49-25,74 25,-25-25,-25 25,50 0,-25-25,1 24,-26 1,25 0,25 0,-25-25,25 25,-24-25</inkml:trace>
  <inkml:trace contextRef="#ctx0" brushRef="#br0" timeOffset="540799.3416">16371 15949,'0'-24,"0"-1,0 0,0 0,0 50,0 25,0-26,0 26,0 0,0-26,0 1,0 25,0-25,25-1,0 1,-25 0,25-25,24 0,-24 0,25 0,-26 0,26 0,-25-25,-25 0,25 25,-25-24,0-1,0 0,0 0,0 0,0 1,0-1,0 0,0 0,24 50,-24 25,0 24,0-24,0 24,0-49,0 24,0 26,0-1,25-24,-25-25,0-50,0 0</inkml:trace>
  <inkml:trace contextRef="#ctx0" brushRef="#br0" timeOffset="541383.2326">17016 16297,'0'0,"25"0,0 0,-1 0,1 0,0 0,-25-25,25 25,-25-25</inkml:trace>
  <inkml:trace contextRef="#ctx0" brushRef="#br0" timeOffset="542016.4549">17041 16371,'25'0,"-1"0,1 0,0 0,0 0,24 0,1 0,-25 0,0 0,-1-25,1 25,0 0</inkml:trace>
  <inkml:trace contextRef="#ctx0" brushRef="#br0" timeOffset="543241.2424">17090 16297,'0'0,"25"0,-25-25,25 25,-25-25,25 25,0-25,-1 25,1-25,-25 1,25 24,0 0,0 0,-1 0,1 0</inkml:trace>
  <inkml:trace contextRef="#ctx0" brushRef="#br0" timeOffset="545857.2923">17041 16371,'25'0,"-25"25,24-25,1 0,0 0,0 0,0 0,-1 0,1 0</inkml:trace>
  <inkml:trace contextRef="#ctx0" brushRef="#br0" timeOffset="547254.9027">16991 16173,'25'0,"0"0,0 0,-1 0,1 0,0 0,0 0,0 0,-25-25,24 25,1 0,0 0,0 0,0 0,-1 0,1 0,0-25</inkml:trace>
  <inkml:trace contextRef="#ctx0" brushRef="#br0" timeOffset="550480.2267">14163 16644,'25'25,"0"-25,-25 25,25-1,-25 1,25-25,-25 25,24-25,1 25,25 24,24 1,-24 0,-25-26,24 26,26 0,-26-26,51 1,-1 25,-25-50,25 25,1-25,-1 0,-25 0,26 0,-26 0,0 0,26 0,-26 0,0 0,26 0,-51 0,26 0,24 0,-25 0,-24 0,49 0,0 0,-24-25,-1 0,25 25,-24-25,-26 0,-24 1,25 24,-1-25,26 0,-26 25,1-25,49 0,-49 1,74-1,-75 0,1 0,-25 0,0 1,0-1,-1 0,1 25,25-50,-25 50,24-24,-24-1,-25 0,25 25,-25-25,25 25,-25-25,24 25,1-24,-25-1,25 25,-25-25,0 0,25 25,-25-25,0 1,0-1,25 25,-25-25,24 0,-24 0,0 0,-24 25,24 25,-25 0,0-25,-25 25,26-25,-1 25,-25 0,25-25,1 0,24 24,-25 1,0-25,25-25,25 25,-25-24,25 24,-1 0,1-25,0 25,0-25,-25 0,25 25,-1 0,1-25,0 25,0 0,-25-25,25 25,-1 0,1 0,-25 25,0 0,0 0,25 0,-25 0,0-1,0 1,0 25,0-25,0-1,0 1,0 0</inkml:trace>
  <inkml:trace contextRef="#ctx0" brushRef="#br0" timeOffset="555098.0321">20836 16197,'25'25,"-25"-50,-25 1,0 24,0 0,1 0,-1 0,0 0,0 0,0 24,-24 1,49 0,-25 0,25 0,0-1,0 1,0 0,0 0,0 0,0 0,0-1,25 26,-1-25,1-25,25 25,-25-25,0 0,-1 0,1-25,-25 0,50 0,-25-24,-1-1,-24 0,25 25,-25 1,25-26,-25 25,0-24,0-1,0 25,0-24,0 24,0 0,0 0,0 0,0 1,0-1,0 0,-25-25,25 26,0-26,-25 25,25 0,0 1,0 48,0 1,0 0,0 25,0-1,0 1,0 24,0-24,25-1,0 1,-25-25,0 49,25-49,-25 0,0 24,0-24,25-25,-25 25,0 0,0 0</inkml:trace>
  <inkml:trace contextRef="#ctx0" brushRef="#br0" timeOffset="556111.166">21134 15974,'24'0,"1"0,0 0,0 50,0-1,-25 1,24-50,1 50,-25-26,25 26,-25-25,25 0,-25-1,25 1,-1-25,-24-25,0 1,25-51,-25 26,25-26,-25 26,25 24,-25 0,0 0,0 0,0 1,25-1,-25-25</inkml:trace>
  <inkml:trace contextRef="#ctx0" brushRef="#br0" timeOffset="556695.3905">21803 16123,'25'0,"25"-25,49 25,0-25,-24 25,24 0,-74-24,-1 24,1 0</inkml:trace>
  <inkml:trace contextRef="#ctx0" brushRef="#br0" timeOffset="557481.2304">21927 16371,'25'0,"0"0,25 0,-1-25,1 25,-50-25,25 25,-1 0,1 0,0 0,0-24</inkml:trace>
  <inkml:trace contextRef="#ctx0" brushRef="#br0" timeOffset="558273.2705">22895 15776,'0'25,"0"-1,0 1,0 25,25-25,-25 24,24 1,1-1,-25 1,0-25,0 24,25 26,0-26,-25 1,0-25,25 0,-25 24,24-49,-24 25,0 0,0-50</inkml:trace>
  <inkml:trace contextRef="#ctx0" brushRef="#br0" timeOffset="561802.2056">22969 15776,'25'0,"0"0,0 0,-1-25,1 25,25-25,-25 25,24 0,1 0,-25 0,49-25,-24 25,-26 0,26 0,-25 0,0 0,-1 0,26 0,-25 0,49 0,-49 0,0 0,24 0,1 0,-25-24,25 24,-26 0,26 0,0-25,-1 25,-24 0,49-25,-49 25,0 0,0 0,0 0,-1 0,1 0,0 25,0-25,-25 25,0-1,25-24,-25 25,24 25,1-1,-25 1,0-25,0 0,25 49,25-24,-50-1,0-24,0 25,24-1,-24-24,25-25,-25 25,0 0,0-1,0 26,25-25,-25 25,0-26,0 26,25-25,-25 0,0 24,0-24,25 0,-25 0,-25-1,0-24,0 0,0 0,-24 25,-1-25,1 0,-1 0,25 0,0 0,-24 0,24 0,-25 0,1 0,24 0,0 0,-24 0,-1 0,25 0,-24 0,-1 0,0 0,1 0,24 0,0 0,-25 0,26 0,-1 0,-25 0,25 0,1 0,-1 0,0 0,0 0,0 0,1 0,-1 0,0 0,0 0,0 0,1 0,-1 0,25 25,-25-25,0 0,0 0,1 0,-26 0,25 0,0 0,1 0,-1 0,25-25,0 0,0 1,0-1,-25 25,25-25,0 0,0 0,-25-24,25 24,0 0,0 0,-25 1,25-1,0 0,0-25,0 25,-24 25,24-24,0-1,0 0,-25 25,25-25,0 0,0 1,-25-1,25 0,0 0,0 0,0 1,0-1,0 0,0 0,0 0</inkml:trace>
  <inkml:trace contextRef="#ctx0" brushRef="#br0" timeOffset="564001.7289">9376 15429,'25'0,"0"0,0 0,-1 0,1 0,0 0,0 0,0 0,-1 0,1 0,0-25,0 25,0-25,-1 25,1-25,0 0,0 25,0-25,-1 1,1 24,0-25,0 25,-25-25,25 25,-1-25,1 0,0 25,-25-24,25 24,0 0</inkml:trace>
  <inkml:trace contextRef="#ctx0" brushRef="#br0" timeOffset="565094.4258">11956 15751,'25'0,"-25"25</inkml:trace>
  <inkml:trace contextRef="#ctx0" brushRef="#br0" timeOffset="566504.3061">12601 15304,'0'25,"0"0,-25 0,25 0,-50 24,50 1,-49-25,49 0,0-1,-25-24,25 25,0 0,0 0,-25 0,25-1,-25 1,25 0,-24 0,-1 0,25-1,-25 1,25 0,-25 0,25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2:11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1063.2503">8285 7392,'25'0,"-1"0,1 0,0 0,25 0,24 0,-49 0,0 0,-1-25,1 25,0 0,0 0</inkml:trace>
  <inkml:trace contextRef="#ctx0" brushRef="#br0" timeOffset="2535.5469">8359 7193,'25'0,"0"0,0 0,-1 0,1 0,0 0,0 0,0 0,-1 0,-24-24,25 24,0 0,0 0,0 0</inkml:trace>
  <inkml:trace contextRef="#ctx0" brushRef="#br0" timeOffset="4984.2549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5945.9856">9079 7144,'24'0,"-24"25,0-1,25 26,-25-25,0 24,25-24,0 50,-25-51,0 1,0 0,25 0,-25 0</inkml:trace>
  <inkml:trace contextRef="#ctx0" brushRef="#br0" timeOffset="8040.085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9648.552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17208.7262">11336 6995,'25'0,"-1"0,1 0,-25 25,0 0,0-1,0 1,0 0,0 0,0 0,0-1,-25-24,1 0</inkml:trace>
  <inkml:trace contextRef="#ctx0" brushRef="#br0" timeOffset="18994.7643">11237 6970,'24'0,"1"0,0 0,25 0,-26 0,1 0,-25 25,25-25,0 0,-25 25,25-25,-25 25,24-1,-24 1,25 0,-25 0,0 0,0-1,0 1,0 0,0 0,0 0,0-1,0 1,0 0,-25 0,1-25,-1 0,0 0</inkml:trace>
  <inkml:trace contextRef="#ctx0" brushRef="#br0" timeOffset="20007.5417">11733 6995,'-25'0,"0"0,0 0,0 0,1 25,-1-25,0 0,25 25,-25-25,0 0,1 24,24 1,0 0,0 0,0 0,0-1,0 1,24 0,1 0,0 0,0-25,0 24,-1-24,1 0,0 0,0 0,0 0,-1 0</inkml:trace>
  <inkml:trace contextRef="#ctx0" brushRef="#br0" timeOffset="21423.1406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22616.9545">12402 7169,'25'0,"0"0,25 0,-1 0,1 0,-1 0,1 0,-25 0,0 0,-1 0,1 0</inkml:trace>
  <inkml:trace contextRef="#ctx0" brushRef="#br0" timeOffset="24195.2497">13047 7020,'0'-25,"25"25,0 0,0 0,-1 0,1 0,0 0,0 0,0 0,-25 25,0 0,0-1,0 1,0 0,0 0,0 0,-25-1,0-24,0 0,0 0,1 25</inkml:trace>
  <inkml:trace contextRef="#ctx0" brushRef="#br0" timeOffset="25378.6938">13469 6995,'-25'0,"0"0,1 0,-1 0,0 0,0 0,0 0,25 25,-24-25,24 25,0-1,0 1,0 0,0 0,24 0,1-1,0-24,-25 25,25-25,0 0,-1 0,1 0,0 0</inkml:trace>
  <inkml:trace contextRef="#ctx0" brushRef="#br0" timeOffset="26113.1924">14139 7094,'0'-25,"24"25,1 0,50 0,-26-24,1 24,24 0,-24 0,-25 0,0 0</inkml:trace>
  <inkml:trace contextRef="#ctx0" brushRef="#br0" timeOffset="28312.6362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29807.2225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31282.221">8483 8235,'25'0,"0"0,0 0,-1 0,26 25</inkml:trace>
  <inkml:trace contextRef="#ctx0" brushRef="#br0" timeOffset="32417.8053">8384 8334,'25'0,"0"0,-1 0,1-24,0 24,0 0,24 0,-24 0,0 0,0 0,0 0,-1 0,1 0,25 0,-25 0,-1 0,1 0</inkml:trace>
  <inkml:trace contextRef="#ctx0" brushRef="#br0" timeOffset="33201.7607">8434 8533,'49'0,"1"0,-1 0,26 0,-1 0,-49 0,25 0,-26 0,1 0,0 0</inkml:trace>
  <inkml:trace contextRef="#ctx0" brushRef="#br0" timeOffset="36385.2223">12303 7169,'25'0,"0"0,24 0,1 0,0 0,-1 0,1 0,-25 0,-1 0,1 0,0 0,0 0,0 0,-1 0,1 0,0 0</inkml:trace>
  <inkml:trace contextRef="#ctx0" brushRef="#br0" timeOffset="37503.7518">13915 7169,'25'0,"0"0,0 0,0 0,24-25,1 25,24-25,-24 25,-1-25,26 25,-25 0,-26-25,1 25,25 0,-25 0,-1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9967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10T10:19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33369 698 0</inkml:trace>
  <inkml:trace contextRef="#ctx0" brushRef="#br0" timeOffset="31.1932">33369 698 0</inkml:trace>
  <inkml:trace contextRef="#ctx0" brushRef="#br0" timeOffset="345.6228">33369 698 0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5:03:16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015.9142">9178 8285,'25'0,"-1"0,1 0,-25 25,0-1,25 1,-25 25,0-25,0 24,25 1,-25-25,0 24,25-24,-25 0,0 24</inkml:trace>
  <inkml:trace contextRef="#ctx0" brushRef="#br0" timeOffset="3030.5538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5992.8928">11460 8285,'25'0,"-1"-25,1 25,0 0,-25 25,25-25,-25 25,25-25,-1 24,-24 1,0 0,0 0,0 0,0-1,0 1,-24-25,-1 25,0-25</inkml:trace>
  <inkml:trace contextRef="#ctx0" brushRef="#br0" timeOffset="7248.0223">11832 8310,'-25'-25,"0"25,0 0,1 0,-1 0,0 0,0 0,25 25,0-1,0 1,0 0,0 0,25 0,0-1,0 1,-1-25,-24 25,25-25,0 0,-25 25,25 0</inkml:trace>
  <inkml:trace contextRef="#ctx0" brushRef="#br0" timeOffset="7988.8392">11931 8458,'25'-24,"0"24,-1 0,26 0,0 0,-26 0,1 0,0 0,0 0</inkml:trace>
  <inkml:trace contextRef="#ctx0" brushRef="#br0" timeOffset="9656.0263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10918.343">12700 8012,'25'0,"-25"25,25-25,-1 25,26-1,0 1,-26 25,26-25,0 24,-50-24,24 25,1-26,0 51,0-50,-25 49,0-49,0 24,0-24,0 25,-25-1,25-24,-25-25,25 25,-25-25,1 25,24 0,-25-25,0 0</inkml:trace>
  <inkml:trace contextRef="#ctx0" brushRef="#br0" timeOffset="11973.4074">13742 7937,'-25'0,"-25"0,26 25,-1-25,-74 50,74-25,0 0,-25-1,50 26,-49-25,49 0,0-1,0 1,0 0,0 0,0 24,0 1,0 0,0-26,0 1,25 25,-1-25,-24-1,25 1,0 0,0 0,0-25,-1 25,1-25,0 0,0 0,0 0,-1 0</inkml:trace>
  <inkml:trace contextRef="#ctx0" brushRef="#br0" timeOffset="12805.8285">13915 8111,'0'-25,"25"25,0 0,0 0,24 0,1 25,0 25,-26-50,-24 25,25 24,-25-24,0 25,0-1,0 1,-25-25,25-1,-24 1,-1-25,0 25,0-25,0 0,1 0</inkml:trace>
  <inkml:trace contextRef="#ctx0" brushRef="#br0" timeOffset="13901.8612">14337 8136,'-25'0,"0"0,1 0,-1 0,25 25,-25-25,25 25,-25-25,0 24,25 1,0 0,0 0,0 0,0-1,0 1,25 0,0 0,0 0,0-1,-1-24,1 0,0 25,0-25,0 0,0 0,24 0,-24 0,0 0,0 0,-1 0</inkml:trace>
  <inkml:trace contextRef="#ctx0" brushRef="#br0" timeOffset="14600.0481">14709 8310,'0'-25,"25"25,0 0,24 0,1 0,24 0,-24 0,-25 0,24 0,-24 0</inkml:trace>
  <inkml:trace contextRef="#ctx0" brushRef="#br0" timeOffset="15361.2125">14833 8186,'0'-25,"25"25,0 0,-25 25,25-25,-25 24,24 26,-24-25,0 0,0-1,25 1,-25 0,0 0,0 0</inkml:trace>
  <inkml:trace contextRef="#ctx0" brushRef="#br0" timeOffset="16071.1262">15255 8037,'0'25,"0"-1,0 1,25 25,-25-25,0-1,0 26,0 0,24-1,-24-24,0 0,0 0,25-1</inkml:trace>
  <inkml:trace contextRef="#ctx0" brushRef="#br0" timeOffset="17095.8975">15453 7888,'25'0,"0"0,49 25,-49-25,50 24,-26 1,1 0,-1 0,1 25,-25-26,0 1,-1 0,1 25,0-26,-25 1,0 25,0-25,0-1,0 26,0-25,0 24,-25-49,0 25,1 0,-26-25,25 25,0-25,1 0,-1 25</inkml:trace>
  <inkml:trace contextRef="#ctx0" brushRef="#br0" timeOffset="32840.146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33982.3355">8409 9599,'25'0,"-1"0,1 0,25 0,-25 0,-1 0,26 0,24 0,-24 0,-25 0,0 0,-1 0,1 0,0 0,0 0,0 0,-1 0,1 0</inkml:trace>
  <inkml:trace contextRef="#ctx0" brushRef="#br0" timeOffset="35790.147">8657 9550</inkml:trace>
  <inkml:trace contextRef="#ctx0" brushRef="#br0" timeOffset="42653.9583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43231.1346">8657 10021,'0'-25,"25"25,-1 0,26 0,-25 0,24 0,-24 0,0 0,0 0,0 0,-1 0,1 0,0 0,0 0</inkml:trace>
  <inkml:trace contextRef="#ctx0" brushRef="#br0" timeOffset="44103.9465">9277 9302,'0'25,"0"-1,0 1,0 0,0 25,0-26,-25 26,25-25,-25-25</inkml:trace>
  <inkml:trace contextRef="#ctx0" brushRef="#br0" timeOffset="45007.8884">9599 9748,'-24'0,"24"25,-25 0,25 0,0-1,0 1,0 0,0 0,-25 0,25-1,0 1,0 0,0 0,0 0,0 0,0-1,0 1,0 0,0 0,25 0,0-25,-1 0,1 24,0-24,25 0,-26 0</inkml:trace>
  <inkml:trace contextRef="#ctx0" brushRef="#br0" timeOffset="46023.1328">9847 9823,'25'0,"0"0,0 0,0 0,-1 0,-24 24,25-24,-25 25,25-25,-25 25,0 0,25 0,-25-1,0 1,0 0,0 0,0 0,0 0,0-1,0 1,-25-25,0 25</inkml:trace>
  <inkml:trace contextRef="#ctx0" brushRef="#br0" timeOffset="47022.1322">10195 9823,'-25'0,"0"0,0 0,1 0,24 24,-25 1,25 0,0 0,0 0,0-1,25 1,-25 0,24-25,-24 25,25-25,0 0,-25 25,25-25,0 0,-1 25,1-25,0 24,0-24,0 0,-25-24</inkml:trace>
  <inkml:trace contextRef="#ctx0" brushRef="#br0" timeOffset="47790.3491">10269 9649,'25'0,"0"0,0 25,-1-25,51 25,-50-1,24-24,1 25,-25 0,-1-25,26 50,-25-26,0 1,-1 0,-24 0,0 24,0 1,0-25,0 0,0 0,-24 24,-1-49,0 25,0 0,0 0,25-1</inkml:trace>
  <inkml:trace contextRef="#ctx0" brushRef="#br0" timeOffset="48351.8968">11038 10021,'25'0,"0"0,-1 0,1 0,25 0,0 0,-1 0,1 0,-25 0,-1 0,1 0</inkml:trace>
  <inkml:trace contextRef="#ctx0" brushRef="#br0" timeOffset="48951.3139">11063 10195,'25'0,"-1"0,1 0,0 0,25 0,24 0,-24 0,-1 0,1 0,-25 0</inkml:trace>
  <inkml:trace contextRef="#ctx0" brushRef="#br0" timeOffset="50048.157">11981 9947,'-25'0,"0"0,25 24,0 1,0 0,0 0,0 0,0 0,0-1,25 1,0-25,-1 0,1 0,0 0,25 0,-26 0,1 0,0 0,0-25,0 1,-25-1,0 0,0 0,0 0,0 0,-25 25,0-24,-25-1,1 25,24 0,0 0,0-25,1 25,-1 0,0 0</inkml:trace>
  <inkml:trace contextRef="#ctx0" brushRef="#br0" timeOffset="50669.2225">13171 9947,'25'0,"0"0,0 0,24 0,26 0,-1 0,25 0,25 0,-74 0,24 0,-24 0,-25 0,0 0</inkml:trace>
  <inkml:trace contextRef="#ctx0" brushRef="#br0" timeOffset="51351.2884">13295 10120,'25'0,"50"0,-26 0,50 0,-24 0,-1 0,25 0,-24 0,-1 0,-49 0,0 0</inkml:trace>
  <inkml:trace contextRef="#ctx0" brushRef="#br0" timeOffset="52599.8071">13742 9748,'25'0,"-1"0,26 0,-25 50,49-50,1 49,-1-24,-49 0,74 25,-74-50,0 24,24-24,-49 25,25-25,0 25,-25 0,-25-25,25 25,-25 0,0-25,1 24,-1 1,0 0,0 25,0-26,1 1,-1-25,0 25,0 0,0-25</inkml:trace>
  <inkml:trace contextRef="#ctx0" brushRef="#br0" timeOffset="54134.442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55509.1149">15205 9699,'25'0,"0"0,0 24,-25 1,0 0,24 25,-24-26,25 26,0 0,-25-1,0-24</inkml:trace>
  <inkml:trace contextRef="#ctx0" brushRef="#br0" timeOffset="57542.032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58236.7228">17289 9302,'0'-25,"-25"25,25 25,-25 0,25-1,0 1,-25 50,25-51,0 1,0 0,0 0,0 0,0 24,0-24,0 0,0 0,0-1,25 1,-25 0,25 0,0 0,0-1,-1-24,-24 25,50-25,-25 0,24 0,-24 0,0 0</inkml:trace>
  <inkml:trace contextRef="#ctx0" brushRef="#br0" timeOffset="59022.9879">17636 9475,'0'-24,"25"24,0 0,0 0,24 24,-24-24,25 50,-26-50,1 50,0-50,-25 24,0 1,0 0,0 0,0 0,0-1,-50 1,26 0</inkml:trace>
  <inkml:trace contextRef="#ctx0" brushRef="#br0" timeOffset="59925.1101">18107 9426,'-24'0,"-1"0,0 0,0 25,25-1,-49 1,24 25,25-25,0-1,0 1,0 0,0 0,0 0,0-1,25-24,-25 25,24-25,1 0,0 0,-25 25,25-25,0 0,-1 0,1 25,0-25,0 0,0 0,-1 0</inkml:trace>
  <inkml:trace contextRef="#ctx0" brushRef="#br0" timeOffset="60477.8801">18256 9624,'25'0,"0"0,74 0,0 0,25-25,-49 1,-1-1,-49 25,25 0,-26 0</inkml:trace>
  <inkml:trace contextRef="#ctx0" brushRef="#br0" timeOffset="61766.1675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62519.7248">19298 8954,'25'0,"0"0,-1 0,26 50,-25-25,24 25,26-1,-25 1,-26-1,76 51,-76-51,26 26,-25 24,0-50,-1-24,1 25,-25-1,0-24,0 0,0 0,0 0,-25 24,1-24,-1 0,-25-25,25 25,1-25,-1 0</inkml:trace>
  <inkml:trace contextRef="#ctx0" brushRef="#br0" timeOffset="63445.7646">20588 9054,'-25'0,"0"0,0 0,-24 0,-26 74,75-49,-49 25,-1-1,1 1,49-25,-50 49,50-24,0-26,0 1,0 25,0-25,0-1,0 26,0-25,0 0,0 24,25-24,0 0,-1 0,1 24,0-49,0 25,24-25,-24 25,0-25,0 0,0 0,-1-25,1 25</inkml:trace>
  <inkml:trace contextRef="#ctx0" brushRef="#br0" timeOffset="64111.0763">20637 9277,'25'0,"0"0,-25-25,25 25,25 0,-26 0,1 0,0 0,25 25,-26 0,1 0,-25-1,0 1,25 25,0-25,-25-1,0 1,0 0,0 0,0 24,-25-24,-25 25,26-25,-26-1,0-24,26 0,-1 0,0 0,0 0</inkml:trace>
  <inkml:trace contextRef="#ctx0" brushRef="#br0" timeOffset="64926.9908">21134 9302,'-25'0,"50"0,-75 0,25 25,0-1,1-24,24 25,0 0,0 0,0 0,0-1,24-24,-24 25,25 0,-25 0,25-25,0 0,24 25,1-1,24 1,-49-25,25 0,-1 0,26 0,-50 0,-1 0,26 0,-25 0,0-25</inkml:trace>
  <inkml:trace contextRef="#ctx0" brushRef="#br0" timeOffset="65429.1053">21580 9401,'25'0,"0"0,-1 0,1 0,0 0,0 0,0 0,0 0,-1 0,1 0,0 0,0 0,0 0</inkml:trace>
  <inkml:trace contextRef="#ctx0" brushRef="#br0" timeOffset="66181.1037">21828 9302,'0'25,"25"-1,-25 1,25 0,-25 25,25 24,-25-49,0 0</inkml:trace>
  <inkml:trace contextRef="#ctx0" brushRef="#br0" timeOffset="66728.0227">22051 9203,'25'0,"0"0,0 24,-25 1,0 25,25-25,-25 49,24-49,-24 0,0 24,25 1,0-1,-25-24,0 0,0 0</inkml:trace>
  <inkml:trace contextRef="#ctx0" brushRef="#br0" timeOffset="67519.0708">22002 8880,'25'0,"-1"0,51 0,-1 50,25-26,-24 26,-26 0,26-25,-1 49,1-24,-26-1,1 26,-25-51,-25 1,0 50,0-51,0 1,0 0,0 0,0 0,0-1,0 26,-25-50,-25 25,1 0,-1-1,25-24,-24 25,24 0</inkml:trace>
  <inkml:trace contextRef="#ctx0" brushRef="#br0" timeOffset="68085.1024">23168 9327,'24'0,"51"0,24 0,-49 0,24 0,0 0,-24-25,-25 25,-25-25</inkml:trace>
  <inkml:trace contextRef="#ctx0" brushRef="#br0" timeOffset="68613.9011">23019 9550,'25'0,"-1"0,26 0,0 0,-1 0,26 0,-1 0,0 0,-24 0,0 0,-26 0,51 0,-50 0,24 25,-24-25</inkml:trace>
  <inkml:trace contextRef="#ctx0" brushRef="#br0" timeOffset="69446.0691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70879.7515">8334 11385,'25'0,"25"0,24 0,1 0,-1 0,0 0,-49 0,25 0,-25 0,-1 0,1 0,0 0,0 0,0 0,-1 0</inkml:trace>
  <inkml:trace contextRef="#ctx0" brushRef="#br0" timeOffset="71687.071">8260 11584,'25'0,"-25"25,25-25,-1 0,51 24,-50-24,49 0,0 0,1 0,-1 0,-24 0,-1 0,-24 0,0 0,0 0,0 0,24 0</inkml:trace>
  <inkml:trace contextRef="#ctx0" brushRef="#br0" timeOffset="72880.4399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74023.1043">10542 11559,'0'-25,"0"0,25 25,0 0,-1 0,1 0,25 0,-25 25,-25 0,0 0,0 0,0-1,0 1,-25-25,25 25,-25 0,0 0,0-1,1-24,-1 0</inkml:trace>
  <inkml:trace contextRef="#ctx0" brushRef="#br0" timeOffset="74917.7447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75446.2758">11261 11633,'25'-24,"0"24,25 0,-1 0,1 0,24 0,1-25,-26 25,-24 0,25 0,-26 0,26 0,-25 0,0 0,-1 0,1-25</inkml:trace>
  <inkml:trace contextRef="#ctx0" brushRef="#br0" timeOffset="76430.1145">11509 11708,'25'0,"0"0,0 0,24 0,26 0,-1 0,25 0,-24 0,-1 0,-49 0,25 0</inkml:trace>
  <inkml:trace contextRef="#ctx0" brushRef="#br0" timeOffset="77487.7845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79000.1051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79832.0953">13395 11683,'0'25,"0"0,-50-1,25-24,-24 0,49 25,-25-25,0 0</inkml:trace>
  <inkml:trace contextRef="#ctx0" brushRef="#br0" timeOffset="80807.7401">14486 11435,'25'0,"0"0,24 0,1 0,-1 0,-24 0,0 0,0 0,0 0,-25 25,0 0,0-1,0 1,0 0,0 0,0 0,0-1,0 1,-25 0,0-25,-25 0,26 0,-1 0</inkml:trace>
  <inkml:trace contextRef="#ctx0" brushRef="#br0" timeOffset="81693.7884">14932 11385,'0'0,"-24"0,24 25,-25 0,0-25,25 50,0-26,0 1,0 0,0 0,0 0,25-25,0 0,-25 24,24-24,-24 25,25-25,0 0,0 0,0 0,-1 0,1 0,0 0</inkml:trace>
  <inkml:trace contextRef="#ctx0" brushRef="#br0" timeOffset="82200.1046">15329 11534,'25'0,"0"0,0 0,24 0,26 0,-1-25,-24 1</inkml:trace>
  <inkml:trace contextRef="#ctx0" brushRef="#br0" timeOffset="82766.8921">15429 11683,'0'0,"24"0,1 0,0 0,49 0,1 0,-1 0,-49 0,25 0,-26 0,1 0,0-25</inkml:trace>
  <inkml:trace contextRef="#ctx0" brushRef="#br0" timeOffset="84142.0959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84644.7813">17438 11509,'24'0,"1"0,0 0,-25 25,0 0,0 0,0 0,0-1,0 26,-50-25,26-25,-1 0,0 0</inkml:trace>
  <inkml:trace contextRef="#ctx0" brushRef="#br0" timeOffset="85341.0487">18331 11311,'0'0,"24"0,1 0,0 0,0 0,0 0,24 0,-49 25,25-25,-25 25,0-1,0 1,0 0,0 0,0 0,0-1,-25 26,0-50,-24 50,24-50,0 0,0 0,1 0,-1 0,0 0</inkml:trace>
  <inkml:trace contextRef="#ctx0" brushRef="#br0" timeOffset="86223.9541">18876 11261,'0'0,"-24"0,-1 25,0 0,0 0,0-25,-24 49,49-24,-25-25,25 25,0 0,0 0,0-1,25-24,-25 25,25 0,-1 0,-24 0,25-25,0 0,0 24,0-24,-1 0,1 0,0 0,0 0,24 0,-24 0</inkml:trace>
  <inkml:trace contextRef="#ctx0" brushRef="#br0" timeOffset="86735.9721">19199 11435,'0'-25,"25"25,49-25,0 25,75-24,-74 24,-26-25,-24 25,25 0</inkml:trace>
  <inkml:trace contextRef="#ctx0" brushRef="#br0" timeOffset="87341.2904">19422 11609,'50'0,"-1"0,51 0,-51-25,26 25,-1-25,-24 25,-26 0</inkml:trace>
  <inkml:trace contextRef="#ctx0" brushRef="#br0" timeOffset="87869.4007">20538 11336,'25'0,"25"0,49-50,-49 50,49-25,74 1,-123 24,-25 0,49-25</inkml:trace>
  <inkml:trace contextRef="#ctx0" brushRef="#br0" timeOffset="88479.2931">21406 11013,'0'25,"0"25,0-1,0 1,0 0,0 24,0-24,0 24,0-49,25 49,0-49,-25 25,0-26,0 1</inkml:trace>
  <inkml:trace contextRef="#ctx0" brushRef="#br0" timeOffset="88926.0887">22448 11509</inkml:trace>
  <inkml:trace contextRef="#ctx0" brushRef="#br0" timeOffset="90590.091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91639.0843">26293 11584,'-25'0,"25"25,0-1,0 1,0 50,0-51,0 1,0 25,0-1,0-24,0 25,0-25,0 49,0-49,0 24,0-24,0 0,0 0</inkml:trace>
  <inkml:trace contextRef="#ctx0" brushRef="#br0" timeOffset="92341.4809">25871 12700,'25'0,"0"0,25-25,-26 25,26 0,-25 0,24 0,-24 0,0 0,0 0,0 0,-1-25,1 25,0 0,-25-24</inkml:trace>
  <inkml:trace contextRef="#ctx0" brushRef="#br0" timeOffset="92980.4724">26392 12526,'0'25,"0"0,0 0,0 0,0-1,0 1,0 25,0-25,0-1,0 26,0-25,0 0,0-1,0 1</inkml:trace>
  <inkml:trace contextRef="#ctx0" brushRef="#br0" timeOffset="94263.7867">28352 11336,'0'25,"0"-1,0 1,0 25,0-25,0 24,0-24,0 0,0 0,0-1</inkml:trace>
  <inkml:trace contextRef="#ctx0" brushRef="#br0" timeOffset="95278.0196">28451 12477,'0'25,"0"-1,0 1,25 0,-25 0,0 49,25-74,-25 25,0 25,24-50,-24 24,25 1,-25 0,25-25,0 0,-25-25,0 0,0 1,0-26,0 0,0 1,0 24,-25 0,25 0,-25 1,0-1,1 0,-1 25,0 0,0 0,0 0</inkml:trace>
  <inkml:trace contextRef="#ctx0" brushRef="#br0" timeOffset="96176.0477">30733 10939,'0'25,"25"-1,0 26,-25-25,0 24,49 26,-49-50,0 24,25 26,-25-1,0-49,25 0,-25 24,0 1,0-25,0 0,0-1,0 1</inkml:trace>
  <inkml:trace contextRef="#ctx0" brushRef="#br0" timeOffset="97559.8746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98807.9457">32469 10691,'0'25,"25"-25,0 0,25 0,-26 24,1-24,0 0,0 25,0 0,-25 0,0 0,0-1,-25 1,0 0,0 0,25 0,-25-1</inkml:trace>
  <inkml:trace contextRef="#ctx0" brushRef="#br0" timeOffset="100568.3313">24135 11658,'0'-25,"0"50,0 25,-50-50,26 49,-1-49,25 25,-25 0,0 0,0-25,1 25,24-1,0 1,0 0,0 0,0 0,24-1,1-24,-25 25,25 0,25 25,-26-26,26 1,-25-25,0 25,-1-25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7193,'25'0,"0"0,-1 0,1 0,0 0,0 0,0 0,-1 0,1 0,0 0,0 0,0 0</inkml:trace>
  <inkml:trace contextRef="#ctx0" brushRef="#br0" timeOffset="0.9997">8285 7392,'25'0,"-1"0,1 0,0 0,25 0,24 0,-49 0,0 0,-1-25,1 25,0 0,0 0</inkml:trace>
  <inkml:trace contextRef="#ctx0" brushRef="#br0" timeOffset="1.9996">8359 7193,'25'0,"0"0,0 0,-1 0,1 0,0 0,0 0,0 0,-1 0,-24-24,25 24,0 0,0 0,0 0</inkml:trace>
  <inkml:trace contextRef="#ctx0" brushRef="#br0" timeOffset="2.9995">9401 7069,'0'25,"0"0,0 0,-25-25,0 0,1 0,24-25,0 0,0 0,24 25,-24-24,25 24,0 0,0 0,0 0,-1 0,1 0,-25 24,25 1,-25 0,0 0,25 0,-25-1,25 1,-25 0,0 0,0 0,0-1,0 1,0 0,-25 0,0-25,25 25,-25-25,0 0,1 0,24-25,0 0,0 0,24 0,1 25,0 0,0 0,0 0,-1 0,1 0,0 0,0 0,0 0,-1 25,-24 0,25-25,0 25,-50-25,0 0</inkml:trace>
  <inkml:trace contextRef="#ctx0" brushRef="#br0" timeOffset="3.9997">9079 7144,'24'0,"-24"25,0-1,25 26,-25-25,0 24,25-24,0 50,-25-51,0 1,0 0,25 0,-25 0</inkml:trace>
  <inkml:trace contextRef="#ctx0" brushRef="#br0" timeOffset="4.9997">9996 7169,'0'-25,"0"0,0 0,25 25,0 0,0 25,0-25,-25 25,24-25,-24 25,25-25,-25 24,25 1,-25 0,0 0,0 0,0-1,0 1,0 0,-25-25,0 0,25-25,0 0,25 1,0-1,0 25,0-25,-25 0,0 0,24 25,-24-24,0-1,25 25,-25-25,0 0,0 0,25 25,-25-24,0-1,-25 25,0 25,25-1,0 1,0 0,-24 0,24 0,0-1,0 1,24 0,1 0,0-25,0 25,0-25,-25 24,24-24,1 0,0 0</inkml:trace>
  <inkml:trace contextRef="#ctx0" brushRef="#br0" timeOffset="5.9997">10988 6871,'0'-25,"-24"25,-1 0,0 0,0 0,0 0,1 0,-1 0,0 0,25 25,0 0,0 0,0-1,0 1,0 0,0 0,0 0,0-1,25 1,-25 0,0 0,25 0,-25 24,0-24,24 0,1 24,-25-24,0 0,0 25,25-26,-25 1,0 0,25 0,-25 0,0-1,25-24,-1 0,1 0,0 0,0 0</inkml:trace>
  <inkml:trace contextRef="#ctx0" brushRef="#br0" timeOffset="6.9997">11336 6995,'25'0,"-1"0,1 0,-25 25,0 0,0-1,0 1,0 0,0 0,0 0,0-1,-25-24,1 0</inkml:trace>
  <inkml:trace contextRef="#ctx0" brushRef="#br0" timeOffset="7.9997">11237 6970,'24'0,"1"0,0 0,25 0,-26 0,1 0,-25 25,25-25,0 0,-25 25,25-25,-25 25,24-1,-24 1,25 0,-25 0,0 0,0-1,0 1,0 0,0 0,0 0,0-1,0 1,0 0,-25 0,1-25,-1 0,0 0</inkml:trace>
  <inkml:trace contextRef="#ctx0" brushRef="#br0" timeOffset="8.9997">11733 6995,'-25'0,"0"0,0 0,0 0,1 25,-1-25,0 0,25 25,-25-25,0 0,1 24,24 1,0 0,0 0,0 0,0-1,0 1,24 0,1 0,0 0,0-25,0 24,-1-24,1 0,0 0,0 0,0 0,-1 0</inkml:trace>
  <inkml:trace contextRef="#ctx0" brushRef="#br0" timeOffset="9.9997">11906 6697,'0'25,"0"0,0 0,-25-1,1-24,-1 0,25 25,-25-25,0 0,0-25,25 1,0-1,0 0,25 0,0 25,0 0,0 0,-1 0,1 0,0 25,-25 0,0 0,0-1,0 1,0 0,0 0,0 0,0 0,0-1,-25-24,0 50,1-25,-1-25,25-25,0 0,0 0,0 1,0-1,0 0,25 25,-1 0,1 0,0 0,0 0,0 0,-1 25,1 0,-25-1</inkml:trace>
  <inkml:trace contextRef="#ctx0" brushRef="#br0" timeOffset="10.9997">12402 7169,'25'0,"0"0,25 0,-1 0,1 0,-1 0,1 0,-25 0,0 0,-1 0,1 0</inkml:trace>
  <inkml:trace contextRef="#ctx0" brushRef="#br0" timeOffset="11.9997">13047 7020,'0'-25,"25"25,0 0,0 0,-1 0,1 0,0 0,0 0,0 0,-25 25,0 0,0-1,0 1,0 0,0 0,0 0,-25-1,0-24,0 0,0 0,1 25</inkml:trace>
  <inkml:trace contextRef="#ctx0" brushRef="#br0" timeOffset="12.9997">13469 6995,'-25'0,"0"0,1 0,-1 0,0 0,0 0,0 0,25 25,-24-25,24 25,0-1,0 1,0 0,0 0,24 0,1-1,0-24,-25 25,25-25,0 0,-1 0,1 0,0 0</inkml:trace>
  <inkml:trace contextRef="#ctx0" brushRef="#br0" timeOffset="13.9997">14139 7094,'0'-25,"24"25,1 0,50 0,-26-24,1 24,24 0,-24 0,-25 0,0 0</inkml:trace>
  <inkml:trace contextRef="#ctx0" brushRef="#br0" timeOffset="14.9997">15156 6821,'-25'0,"0"25,0-25,0 0,1 0,-1 25,0-25,0 0,0 0,25-25,0 0,0 0,25 25,0 0,0 0,0 0,-1 0,1 0,0 0,0 0,0 25,-25 0,0 0,0 0,0 0,0 24,0-24,0 0,0 0,-50 24,50-24,-25 0,25 0,-25-25,1 0,-1 0,0 24,0-24,0 0,1 0,24-24,0-1,0 0,24 25,-24-25,25 25,0-25,0 25,0 0,-1-24,1 24,0-25,0 25,0 0,-1 25,1-25,0 24,0 1,-25 0,25-25,-25 25,24 0,1-1,0 26,0-25</inkml:trace>
  <inkml:trace contextRef="#ctx0" brushRef="#br0" timeOffset="15.9997">15304 6548,'25'0,"0"0,0-24,0 24,0 0,-1 0,1 0,0 0,0 0,-25 24,0 1,0 0,0 25,0-26,0 26,0 0,0 24,0 1,0-26,0 1,0-1,0-24,0 25,0-25,0-1,0 1,0 0,0 0,0 0,25-1,-25 1,0 0,0 0,0 0,0-1,24-24,-24 25,0 0,-24-25,-1 0,25 25,-25-25,0 0,0 25,-24-1,24-24,0 0,0 0,0-24,1-1</inkml:trace>
  <inkml:trace contextRef="#ctx0" brushRef="#br0" timeOffset="16.9991">8483 8235,'25'0,"0"0,0 0,-1 0,26 25</inkml:trace>
  <inkml:trace contextRef="#ctx0" brushRef="#br0" timeOffset="17.9991">8384 8334,'25'0,"0"0,-1 0,1-24,0 24,0 0,24 0,-24 0,0 0,0 0,0 0,-1 0,1 0,25 0,-25 0,-1 0,1 0</inkml:trace>
  <inkml:trace contextRef="#ctx0" brushRef="#br0" timeOffset="18.9991">8434 8533,'49'0,"1"0,-1 0,26 0,-1 0,-49 0,25 0,-26 0,1 0,0 0</inkml:trace>
  <inkml:trace contextRef="#ctx0" brushRef="#br0" timeOffset="19.9991">12303 7169,'25'0,"0"0,24 0,1 0,0 0,-1 0,1 0,-25 0,-1 0,1 0,0 0,0 0,0 0,-1 0,1 0,0 0</inkml:trace>
  <inkml:trace contextRef="#ctx0" brushRef="#br0" timeOffset="20.9991">13915 7169,'25'0,"0"0,0 0,0 0,24-25,1 25,24-25,-24 25,-1-25,26 25,-25 0,-26-25,1 25,25 0,-25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7:31:1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9575 8285,'-25'0,"0"0,0 0,0 0,1 0,-1 0,25-25,0 0,0 0,0 1,25 24,-25-25,24 25,1 0,0 0,0-25,0 25,-1 0,1 0,0 0,0 0,0 25,-1 0,-24-1,25 1,0 0,-25 0,0 24,0 1,0-25,0 0,0-1,0 1,0 0,0 0,-25-25,0 25,1-25,-1 0,0 0,0 0,25-25,-25 25,25-25,-24 0,-1 25,0-25,25 1,25 24,0-25,-25 0,24 25,1 0,0 0,0 0,0 0,-1 0,1 0,0 0,0 0,0 25,-1-25,-24 25,25-25,-25 24,0 1,25 0,-25 0,0 0,25-25</inkml:trace>
  <inkml:trace contextRef="#ctx0" brushRef="#br0" timeOffset="1">9178 8285,'25'0,"-1"0,1 0,-25 25,0-1,25 1,-25 25,0-25,0 24,25 1,-25-25,0 24,25-24,-25 0,0 24</inkml:trace>
  <inkml:trace contextRef="#ctx0" brushRef="#br0" timeOffset="2">10120 8310,'25'0,"0"0,0 24,-25 1,0 0,25-25,-25 25,0 0,0-1,0 1,0 0,0 0,0 0,-25-1,0 1,0-25,25-25,25 1,-25-1,25 25,-25-25,0 0,25 25,-25-25,24 1,1-1,-25 0,0 0,0 0,25 1,-25-1,0 0,0 0,25 25,-25 25,0 0,0 0,0 24,0-24,0 0,25 0,-1-25,-24 24,25-24,-25 25,25-25,0 25,0 0,-1-25,-24 25,25-25</inkml:trace>
  <inkml:trace contextRef="#ctx0" brushRef="#br0" timeOffset="3">11460 8285,'25'0,"-1"-25,1 25,0 0,-25 25,25-25,-25 25,25-25,-1 24,-24 1,0 0,0 0,0 0,0-1,0 1,-24-25,-1 25,0-25</inkml:trace>
  <inkml:trace contextRef="#ctx0" brushRef="#br0" timeOffset="4">11832 8310,'-25'-25,"0"25,0 0,1 0,-1 0,0 0,0 0,25 25,0-1,0 1,0 0,0 0,25 0,0-1,0 1,-1-25,-24 25,25-25,0 0,-25 25,25 0</inkml:trace>
  <inkml:trace contextRef="#ctx0" brushRef="#br0" timeOffset="5">11931 8458,'25'-24,"0"24,-1 0,26 0,0 0,-26 0,1 0,0 0,0 0</inkml:trace>
  <inkml:trace contextRef="#ctx0" brushRef="#br0" timeOffset="6">12477 8235,'0'25,"-25"-25,0 0,0 0,1 25,-1-25,0 0,25-25,0 0,-25 0,25 1,0-1,0 0,0 0,25 25,0 0,0 0,-1 0,1 0,-25 25,25-25,-25 25,0 0,0-1,25-24,-25 50,0 0,0-26,0 1,0 0,0 0,0 0,0-1,0 1,0 0,0 0,0 0,-25-25,0 24,0 1,1-25,-1 0,0 0,25-25,0 1,25-1,0 25,-1-25,1 25,0 0,0 0,0 0,-1 0,1 0,-25 25,25 0,0-1,-25 1</inkml:trace>
  <inkml:trace contextRef="#ctx0" brushRef="#br0" timeOffset="7">12700 8012,'25'0,"-25"25,25-25,-1 25,26-1,0 1,-26 25,26-25,0 24,-50-24,24 25,1-26,0 51,0-50,-25 49,0-49,0 24,0-24,0 25,-25-1,25-24,-25-25,25 25,-25-25,1 25,24 0,-25-25,0 0</inkml:trace>
  <inkml:trace contextRef="#ctx0" brushRef="#br0" timeOffset="8">13742 7937,'-25'0,"-25"0,26 25,-1-25,-74 50,74-25,0 0,-25-1,50 26,-49-25,49 0,0-1,0 1,0 0,0 0,0 24,0 1,0 0,0-26,0 1,25 25,-1-25,-24-1,25 1,0 0,0 0,0-25,-1 25,1-25,0 0,0 0,0 0,-1 0</inkml:trace>
  <inkml:trace contextRef="#ctx0" brushRef="#br0" timeOffset="9">13915 8111,'0'-25,"25"25,0 0,0 0,24 0,1 25,0 25,-26-50,-24 25,25 24,-25-24,0 25,0-1,0 1,-25-25,25-1,-24 1,-1-25,0 25,0-25,0 0,1 0</inkml:trace>
  <inkml:trace contextRef="#ctx0" brushRef="#br0" timeOffset="10">14337 8136,'-25'0,"0"0,1 0,-1 0,25 25,-25-25,25 25,-25-25,0 24,25 1,0 0,0 0,0 0,0-1,0 1,25 0,0 0,0 0,0-1,-1-24,1 0,0 25,0-25,0 0,0 0,24 0,-24 0,0 0,0 0,-1 0</inkml:trace>
  <inkml:trace contextRef="#ctx0" brushRef="#br0" timeOffset="11">14709 8310,'0'-25,"25"25,0 0,24 0,1 0,24 0,-24 0,-25 0,24 0,-24 0</inkml:trace>
  <inkml:trace contextRef="#ctx0" brushRef="#br0" timeOffset="12">14833 8186,'0'-25,"25"25,0 0,-25 25,25-25,-25 24,24 26,-24-25,0 0,0-1,25 1,-25 0,0 0,0 0</inkml:trace>
  <inkml:trace contextRef="#ctx0" brushRef="#br0" timeOffset="13">15255 8037,'0'25,"0"-1,0 1,25 25,-25-25,0-1,0 26,0 0,24-1,-24-24,0 0,0 0,25-1</inkml:trace>
  <inkml:trace contextRef="#ctx0" brushRef="#br0" timeOffset="14">15453 7888,'25'0,"0"0,49 25,-49-25,50 24,-26 1,1 0,-1 0,1 25,-25-26,0 1,-1 0,1 25,0-26,-25 1,0 25,0-25,0-1,0 26,0-25,0 24,-25-49,0 25,1 0,-26-25,25 25,0-25,1 0,-1 25</inkml:trace>
  <inkml:trace contextRef="#ctx0" brushRef="#br0" timeOffset="15">11237 7987,'-25'0,"0"0,0 0,25 25,-25 0,25 0,0-1,-25 26,1-25,24 0,0-1,0 1,0 0,0 0,0 0,0-1,0 1,0 0,0 0,0 24,24-24,-24 0,0 0,25-25,-25 25,25-1,-25 1,0 0,25 0,-25 0,25-1,0 1,-1 0,-24 0,25-25,-25 25,25-1,0-24,0 25,-1-25,-24 25,25-25,0 0,0 0,24 0,-24 25,0 0,0-25,0 0</inkml:trace>
  <inkml:trace contextRef="#ctx0" brushRef="#br0" timeOffset="16">8409 9599,'25'0,"-1"0,1 0,25 0,-25 0,-1 0,26 0,24 0,-24 0,-25 0,0 0,-1 0,1 0,0 0,0 0,0 0,-1 0,1 0</inkml:trace>
  <inkml:trace contextRef="#ctx0" brushRef="#br0" timeOffset="17">8657 9550</inkml:trace>
  <inkml:trace contextRef="#ctx0" brushRef="#br0" timeOffset="18">8657 9599,'25'0,"-1"0,1 0,0 0,0 0,0 0,24 0,-24 0,-25-24,25 24,-25-25,0 0,25 25,-25-25,0 0,0 1,0-1,0 0,0 0,0 0,-25 25,0 0,25 25,0 0,0 0,0 24,0 1,0 24,0 1,0-1,0-24,0-1,0 26,0-50,0 24,0-24,0 25,0-25,0-1,25 1,-25 0,0 0,0 0,0-1,0 1,0 0,-25-25,0 0</inkml:trace>
  <inkml:trace contextRef="#ctx0" brushRef="#br0" timeOffset="19">8657 10021,'0'-25,"25"25,-1 0,26 0,-25 0,24 0,-24 0,0 0,0 0,0 0,-1 0,1 0,0 0,0 0</inkml:trace>
  <inkml:trace contextRef="#ctx0" brushRef="#br0" timeOffset="20">9277 9302,'0'25,"0"-1,0 1,0 0,0 25,0-26,-25 26,25-25,-25-25</inkml:trace>
  <inkml:trace contextRef="#ctx0" brushRef="#br0" timeOffset="21">9599 9748,'-24'0,"24"25,-25 0,25 0,0-1,0 1,0 0,0 0,-25 0,25-1,0 1,0 0,0 0,0 0,0 0,0-1,0 1,0 0,0 0,25 0,0-25,-1 0,1 24,0-24,25 0,-26 0</inkml:trace>
  <inkml:trace contextRef="#ctx0" brushRef="#br0" timeOffset="22">9847 9823,'25'0,"0"0,0 0,0 0,-1 0,-24 24,25-24,-25 25,25-25,-25 25,0 0,25 0,-25-1,0 1,0 0,0 0,0 0,0 0,0-1,0 1,-25-25,0 25</inkml:trace>
  <inkml:trace contextRef="#ctx0" brushRef="#br0" timeOffset="23">10195 9823,'-25'0,"0"0,0 0,1 0,24 24,-25 1,25 0,0 0,0 0,0-1,25 1,-25 0,24-25,-24 25,25-25,0 0,-25 25,25-25,0 0,-1 25,1-25,0 24,0-24,0 0,-25-24</inkml:trace>
  <inkml:trace contextRef="#ctx0" brushRef="#br0" timeOffset="24">10269 9649,'25'0,"0"0,0 25,-1-25,51 25,-50-1,24-24,1 25,-25 0,-1-25,26 50,-25-26,0 1,-1 0,-24 0,0 24,0 1,0-25,0 0,0 0,-24 24,-1-49,0 25,0 0,0 0,25-1</inkml:trace>
  <inkml:trace contextRef="#ctx0" brushRef="#br0" timeOffset="25">11038 10021,'25'0,"0"0,-1 0,1 0,25 0,0 0,-1 0,1 0,-25 0,-1 0,1 0</inkml:trace>
  <inkml:trace contextRef="#ctx0" brushRef="#br0" timeOffset="26">11063 10195,'25'0,"-1"0,1 0,0 0,25 0,24 0,-24 0,-1 0,1 0,-25 0</inkml:trace>
  <inkml:trace contextRef="#ctx0" brushRef="#br0" timeOffset="27">11981 9947,'-25'0,"0"0,25 24,0 1,0 0,0 0,0 0,0 0,0-1,25 1,0-25,-1 0,1 0,0 0,25 0,-26 0,1 0,0 0,0-25,0 1,-25-1,0 0,0 0,0 0,0 0,-25 25,0-24,-25-1,1 25,24 0,0 0,0-25,1 25,-1 0,0 0</inkml:trace>
  <inkml:trace contextRef="#ctx0" brushRef="#br0" timeOffset="28">13171 9947,'25'0,"0"0,0 0,24 0,26 0,-1 0,25 0,25 0,-74 0,24 0,-24 0,-25 0,0 0</inkml:trace>
  <inkml:trace contextRef="#ctx0" brushRef="#br0" timeOffset="29">13295 10120,'25'0,"50"0,-26 0,50 0,-24 0,-1 0,25 0,-24 0,-1 0,-49 0,0 0</inkml:trace>
  <inkml:trace contextRef="#ctx0" brushRef="#br0" timeOffset="30">13742 9748,'25'0,"-1"0,26 0,-25 50,49-50,1 49,-1-24,-49 0,74 25,-74-50,0 24,24-24,-49 25,25-25,0 25,-25 0,-25-25,25 25,-25 0,0-25,1 24,-1 1,0 0,0 25,0-26,1 1,-1-25,0 25,0 0,0-25</inkml:trace>
  <inkml:trace contextRef="#ctx0" brushRef="#br0" timeOffset="31">15999 9699,'25'0,"-25"24,0 1,-25-25,-25 25,1-25,-26 25,26 0,24-25,0 0,0 0,1-25,24 0,0 0,0 0,0 1,0-1,24 25,1 0,0 0,0 0,0 0,-1 0,1 0,0 25,0-25,0 49,24-24,-49 0,0 0,0-1,0 26,0-25,0 0,0-1,0 1,-25 0,1 0,-26 0,25-25,-24 25,-1-25,25 0,0 0,1 0,-1 0,0 0,0 0,0 0,25-25,-24 25,24-25,0 0,0 0,24 25,1 0,25 0,-25 0,-1 0,26 0,-25 0,24 0,1 25,-25 0,0 0,-1-25,1 25,0-25,-25 24,25 1,-75-25</inkml:trace>
  <inkml:trace contextRef="#ctx0" brushRef="#br0" timeOffset="32">15205 9699,'25'0,"0"0,0 24,-25 1,0 0,24 25,-24-26,25 26,0 0,-25-1,0-24</inkml:trace>
  <inkml:trace contextRef="#ctx0" brushRef="#br0" timeOffset="33">16396 9624,'25'0,"0"0,-25 25,49 0,-24 0,0-1,0 1,-25 25,24-50,-24 25,0-1,0 1,0 25,-24-50,-1 25,0-25,0 24,0-24,1 0,24-24,0-1,0-25,0 1,49 24,-24-25,0 50,-25-25,25 25,-25-24,24-1,1 0,0 25,0-25,-25 0,25 25,-25-24,0-1,24 0,-24 0,-24 25,24 25,-25-25,25 25,0 0,0-1,0 1,0 25,0-25,0 24,0-24,0 0,0 0,0-1,0 1,0 0,25-25,-25 25,24-25,1 0,0 0,0 0,0 0</inkml:trace>
  <inkml:trace contextRef="#ctx0" brushRef="#br0" timeOffset="34">17289 9302,'0'-25,"-25"25,25 25,-25 0,25-1,0 1,-25 50,25-51,0 1,0 0,0 0,0 0,0 24,0-24,0 0,0 0,0-1,25 1,-25 0,25 0,0 0,0-1,-1-24,-24 25,50-25,-25 0,24 0,-24 0,0 0</inkml:trace>
  <inkml:trace contextRef="#ctx0" brushRef="#br0" timeOffset="35">17636 9475,'0'-24,"25"24,0 0,0 0,24 24,-24-24,25 50,-26-50,1 50,0-50,-25 24,0 1,0 0,0 0,0 0,0-1,-50 1,26 0</inkml:trace>
  <inkml:trace contextRef="#ctx0" brushRef="#br0" timeOffset="36">18107 9426,'-24'0,"-1"0,0 0,0 25,25-1,-49 1,24 25,25-25,0-1,0 1,0 0,0 0,0 0,0-1,25-24,-25 25,24-25,1 0,0 0,-25 25,25-25,0 0,-1 0,1 25,0-25,0 0,0 0,-1 0</inkml:trace>
  <inkml:trace contextRef="#ctx0" brushRef="#br0" timeOffset="37">18256 9624,'25'0,"0"0,74 0,0 0,25-25,-49 1,-1-1,-49 25,25 0,-26 0</inkml:trace>
  <inkml:trace contextRef="#ctx0" brushRef="#br0" timeOffset="38">19149 9203,'25'0,"0"0,-25 24,25-24,-25 25,0 0,0 0,0 0,0-1,-25-24,0 0,0 0,0 0,1 0,-1 0,25-24,0-1,0 0,25 25,-1-25,1 25,0-25,0 1,0 24,-1 24,1-24,0 25,0 50,0-51,-1 51,1-1,-25-24,25 49,-25-74,0 24,0-24,0 25,-25-25,0-1,-24-24,24 0,-25 0,26 0,-1 0,0 0,0 0,25-24,0-1,25 25,0-25,24 0,-24 25,0-25,0 25,0 0,-1 0,1 0,0 0,0 0,0 0,24 0,-24 25,0 0,0 0,0 0,-1-1,1 1,-50-25,1 0</inkml:trace>
  <inkml:trace contextRef="#ctx0" brushRef="#br0" timeOffset="39">19298 8954,'25'0,"0"0,-1 0,26 50,-25-25,24 25,26-1,-25 1,-26-1,76 51,-76-51,26 26,-25 24,0-50,-1-24,1 25,-25-1,0-24,0 0,0 0,0 0,-25 24,1-24,-1 0,-25-25,25 25,1-25,-1 0</inkml:trace>
  <inkml:trace contextRef="#ctx0" brushRef="#br0" timeOffset="40">20588 9054,'-25'0,"0"0,0 0,-24 0,-26 74,75-49,-49 25,-1-1,1 1,49-25,-50 49,50-24,0-26,0 1,0 25,0-25,0-1,0 26,0-25,0 0,0 24,25-24,0 0,-1 0,1 24,0-49,0 25,24-25,-24 25,0-25,0 0,0 0,-1-25,1 25</inkml:trace>
  <inkml:trace contextRef="#ctx0" brushRef="#br0" timeOffset="41">20637 9277,'25'0,"0"0,-25-25,25 25,25 0,-26 0,1 0,0 0,25 25,-26 0,1 0,-25-1,0 1,25 25,0-25,-25-1,0 1,0 0,0 0,0 24,-25-24,-25 25,26-25,-26-1,0-24,26 0,-1 0,0 0,0 0</inkml:trace>
  <inkml:trace contextRef="#ctx0" brushRef="#br0" timeOffset="42">21134 9302,'-25'0,"50"0,-75 0,25 25,0-1,1-24,24 25,0 0,0 0,0 0,0-1,24-24,-24 25,25 0,-25 0,25-25,0 0,24 25,1-1,24 1,-49-25,25 0,-1 0,26 0,-50 0,-1 0,26 0,-25 0,0-25</inkml:trace>
  <inkml:trace contextRef="#ctx0" brushRef="#br0" timeOffset="43">21580 9401,'25'0,"0"0,-1 0,1 0,0 0,0 0,0 0,0 0,-1 0,1 0,0 0,0 0,0 0</inkml:trace>
  <inkml:trace contextRef="#ctx0" brushRef="#br0" timeOffset="44">21828 9302,'0'25,"25"-1,-25 1,25 0,-25 25,25 24,-25-49,0 0</inkml:trace>
  <inkml:trace contextRef="#ctx0" brushRef="#br0" timeOffset="45">22051 9203,'25'0,"0"0,0 24,-25 1,0 25,25-25,-25 49,24-49,-24 0,0 24,25 1,0-1,-25-24,0 0,0 0</inkml:trace>
  <inkml:trace contextRef="#ctx0" brushRef="#br0" timeOffset="46">22002 8880,'25'0,"-1"0,51 0,-1 50,25-26,-24 26,-26 0,26-25,-1 49,1-24,-26-1,1 26,-25-51,-25 1,0 50,0-51,0 1,0 0,0 0,0 0,0-1,0 26,-25-50,-25 25,1 0,-1-1,25-24,-24 25,24 0</inkml:trace>
  <inkml:trace contextRef="#ctx0" brushRef="#br0" timeOffset="47">23168 9327,'24'0,"51"0,24 0,-49 0,24 0,0 0,-24-25,-25 25,-25-25</inkml:trace>
  <inkml:trace contextRef="#ctx0" brushRef="#br0" timeOffset="48">23019 9550,'25'0,"-1"0,26 0,0 0,-1 0,26 0,-1 0,0 0,-24 0,0 0,-26 0,51 0,-50 0,24 25,-24-25</inkml:trace>
  <inkml:trace contextRef="#ctx0" brushRef="#br0" timeOffset="49">24259 9302,'0'0,"-25"0,0 0,1 0,-1 25,25-1,0 1,0 0,0 0,0 0,0-1,25 1,-1 0,-24 25,50-26,0-24,-1 0,1 0,-1 0,1 0,-25 0,0 0,-25-24,0-1,0 0,0 0,0 0,0-24,0 24,-25 0,0 25,25-25,-25 1,0 24,1 0,-1 0,25-25,-25 25,0 0,0 0</inkml:trace>
  <inkml:trace contextRef="#ctx0" brushRef="#br0" timeOffset="50">8334 11385,'25'0,"25"0,24 0,1 0,-1 0,0 0,-49 0,25 0,-25 0,-1 0,1 0,0 0,0 0,0 0,-1 0</inkml:trace>
  <inkml:trace contextRef="#ctx0" brushRef="#br0" timeOffset="51">8260 11584,'25'0,"-25"25,25-25,-1 0,51 24,-50-24,49 0,0 0,1 0,-1 0,-24 0,-1 0,-24 0,0 0,0 0,0 0,24 0</inkml:trace>
  <inkml:trace contextRef="#ctx0" brushRef="#br0" timeOffset="52">8706 11237,'0'-25,"25"25,0 0,25 0,-1 49,50-24,-24 0,-1 25,1-26,-1 1,1 25,-1-50,-49 25,0-1,-1-24,1 0,-25 25,0 0,0 0,0 0,0 24,-49 1,49-25,-50 24,25-24,0 0,-24 0,24-25,0 24,-24-24,49 25,-25-25,0 0,0 0,0 0</inkml:trace>
  <inkml:trace contextRef="#ctx0" brushRef="#br0" timeOffset="53">10542 11559,'0'-25,"0"0,25 25,0 0,-1 0,1 0,25 0,-25 25,-25 0,0 0,0 0,0-1,0 1,-25-25,25 25,-25 0,0 0,0-1,1-24,-1 0</inkml:trace>
  <inkml:trace contextRef="#ctx0" brushRef="#br0" timeOffset="54">11088 11385,'0'0,"-25"0,0 0,0 0,0 0,25 25,-24-25,-1 25,0-25,25 25,-25-25,25 25,0-1,0 1,0 0,25-25,-25 25,0 0,0-1,25-24,-25 25,25-25,-1 25,-24 0,25-25,-25 25,25-25,-25 24,25-24,0 0,-1 0,1 0,0 0,0 0,0 0,0 0</inkml:trace>
  <inkml:trace contextRef="#ctx0" brushRef="#br0" timeOffset="55">11261 11633,'25'-24,"0"24,25 0,-1 0,1 0,24 0,1-25,-26 25,-24 0,25 0,-26 0,26 0,-25 0,0 0,-1 0,1-25</inkml:trace>
  <inkml:trace contextRef="#ctx0" brushRef="#br0" timeOffset="56">11509 11708,'25'0,"0"0,0 0,24 0,26 0,-1 0,25 0,-24 0,-1 0,-49 0,25 0</inkml:trace>
  <inkml:trace contextRef="#ctx0" brushRef="#br0" timeOffset="57">12601 11410,'-25'0,"25"25,0 0,0 0,-25 24,25-24,0 0,0 0,25-25,-25 24,25-24,0 0,-1 0,1 0,25 0,24 0,-49 0,25 0,-26 0,1 0,-25-24,0-1,0 0,0 0,0 0,0 1,0-1,0 0,-25 0,1 25,24-25,-25 1,0 24,0 0,0-25,1 25,-26 0,25 0,0 0,1 0,-1 0,0 0,0 0</inkml:trace>
  <inkml:trace contextRef="#ctx0" brushRef="#br0" timeOffset="58">10244 11485,'25'-25,"0"25,-25-25,25 25,0 0,-1 0,1 0,25-25,-25 25,24 0,-24 0,0 0,0 0,-1 0,1 0,0 0,-25 25,25-25,0 25,-1 0,1-1,-25 1,0 0,0 0,0 0,0-1,0 1,-25 0,25 0,-24 0,-1-25,25 24,-25-24,0 25,0-25,1 0,-1 25,0-25,0 0,0 0</inkml:trace>
  <inkml:trace contextRef="#ctx0" brushRef="#br0" timeOffset="59">13395 11683,'0'25,"0"0,-50-1,25-24,-24 0,49 25,-25-25,0 0</inkml:trace>
  <inkml:trace contextRef="#ctx0" brushRef="#br0" timeOffset="60">14486 11435,'25'0,"0"0,24 0,1 0,-1 0,-24 0,0 0,0 0,0 0,-25 25,0 0,0-1,0 1,0 0,0 0,0 0,0-1,0 1,-25 0,0-25,-25 0,26 0,-1 0</inkml:trace>
  <inkml:trace contextRef="#ctx0" brushRef="#br0" timeOffset="61">14932 11385,'0'0,"-24"0,24 25,-25 0,0-25,25 50,0-26,0 1,0 0,0 0,0 0,25-25,0 0,-25 24,24-24,-24 25,25-25,0 0,0 0,0 0,-1 0,1 0,0 0</inkml:trace>
  <inkml:trace contextRef="#ctx0" brushRef="#br0" timeOffset="62">15329 11534,'25'0,"0"0,0 0,24 0,26 0,-1-25,-24 1</inkml:trace>
  <inkml:trace contextRef="#ctx0" brushRef="#br0" timeOffset="63">15429 11683,'0'0,"24"0,1 0,0 0,49 0,1 0,-1 0,-49 0,25 0,-26 0,1 0,0-25</inkml:trace>
  <inkml:trace contextRef="#ctx0" brushRef="#br0" timeOffset="64">16570 11311,'0'25,"0"0,0-1,0 1,-25-25,0 25,0-25,0 0,1 0,-1 0,0-25,25 0,0 1,25-26,0 25,-1 25,1-25,25 1,-25 24,-1 0,1 0,0 0,0 0,-25 24,0 1,0 25,25-25,-25 24,0 1,0-1,0-24,0 0,-25 25,-25-1,50-24,-25-25,25 25,-24 0,-1-25,0 0,0 0,0 0,-24 0,24 0,0 0,25-25,0 0,25 25,0-25,0 25,-1 0,1 0,0 0,0 0,0 0,-1 0,1 0,0 25,0 0,0 0,-25-1,24-24,-48 0</inkml:trace>
  <inkml:trace contextRef="#ctx0" brushRef="#br0" timeOffset="65">17438 11509,'24'0,"1"0,0 0,-25 25,0 0,0 0,0 0,0-1,0 26,-50-25,26-25,-1 0,0 0</inkml:trace>
  <inkml:trace contextRef="#ctx0" brushRef="#br0" timeOffset="66">18331 11311,'0'0,"24"0,1 0,0 0,0 0,0 0,24 0,-49 25,25-25,-25 25,0-1,0 1,0 0,0 0,0 0,0-1,-25 26,0-50,-24 50,24-50,0 0,0 0,1 0,-1 0,0 0</inkml:trace>
  <inkml:trace contextRef="#ctx0" brushRef="#br0" timeOffset="67">18876 11261,'0'0,"-24"0,-1 25,0 0,0 0,0-25,-24 49,49-24,-25-25,25 25,0 0,0 0,0-1,25-24,-25 25,25 0,-1 0,-24 0,25-25,0 0,0 24,0-24,-1 0,1 0,0 0,0 0,24 0,-24 0</inkml:trace>
  <inkml:trace contextRef="#ctx0" brushRef="#br0" timeOffset="68">19199 11435,'0'-25,"25"25,49-25,0 25,75-24,-74 24,-26-25,-24 25,25 0</inkml:trace>
  <inkml:trace contextRef="#ctx0" brushRef="#br0" timeOffset="69">19422 11609,'50'0,"-1"0,51 0,-51-25,26 25,-1-25,-24 25,-26 0</inkml:trace>
  <inkml:trace contextRef="#ctx0" brushRef="#br0" timeOffset="70">20538 11336,'25'0,"25"0,49-50,-49 50,49-25,74 1,-123 24,-25 0,49-25</inkml:trace>
  <inkml:trace contextRef="#ctx0" brushRef="#br0" timeOffset="71">21406 11013,'0'25,"0"25,0-1,0 1,0 0,0 24,0-24,0 24,0-49,25 49,0-49,-25 25,0-26,0 1</inkml:trace>
  <inkml:trace contextRef="#ctx0" brushRef="#br0" timeOffset="72">22448 11509</inkml:trace>
  <inkml:trace contextRef="#ctx0" brushRef="#br0" timeOffset="73">23837 11832,'50'0,"24"0,75 0,99 0,0 0,124 0,-24 0,197 0,1-75,24 1,-73 0,23-26,-48 1,98 25,-198 24,-24-49,-76 74,26-25,0 26,-1-26,-73 25,-26 0,-49 1,-50-1,0 25,1-25,-1 0,0 0,-25 25,1-24,24 24,-24 0,-1 0,-24-25,24 0,-49 25,0 0,49-25,-49 25,0 0,-50 0,-25 0</inkml:trace>
  <inkml:trace contextRef="#ctx0" brushRef="#br0" timeOffset="74">26293 11584,'-25'0,"25"25,0-1,0 1,0 50,0-51,0 1,0 25,0-1,0-24,0 25,0-25,0 49,0-49,0 24,0-24,0 0,0 0</inkml:trace>
  <inkml:trace contextRef="#ctx0" brushRef="#br0" timeOffset="75">25871 12700,'25'0,"0"0,25-25,-26 25,26 0,-25 0,24 0,-24 0,0 0,0 0,0 0,-1-25,1 25,0 0,-25-24</inkml:trace>
  <inkml:trace contextRef="#ctx0" brushRef="#br0" timeOffset="76">26392 12526,'0'25,"0"0,0 0,0 0,0-1,0 1,0 25,0-25,0-1,0 26,0-25,0 0,0-1,0 1</inkml:trace>
  <inkml:trace contextRef="#ctx0" brushRef="#br0" timeOffset="77">28352 11336,'0'25,"0"-1,0 1,0 25,0-25,0 24,0-24,0 0,0 0,0-1</inkml:trace>
  <inkml:trace contextRef="#ctx0" brushRef="#br0" timeOffset="78">28451 12477,'0'25,"0"-1,0 1,25 0,-25 0,0 49,25-74,-25 25,0 25,24-50,-24 24,25 1,-25 0,25-25,0 0,-25-25,0 0,0 1,0-26,0 0,0 1,0 24,-25 0,25 0,-25 1,0-1,1 0,-1 25,0 0,0 0,0 0</inkml:trace>
  <inkml:trace contextRef="#ctx0" brushRef="#br0" timeOffset="79">30733 10939,'0'25,"25"-1,0 26,-25-25,0 24,49 26,-49-50,0 24,25 26,-25-1,0-49,25 0,-25 24,0 1,0-25,0 0,0-1,0 1</inkml:trace>
  <inkml:trace contextRef="#ctx0" brushRef="#br0" timeOffset="80">31105 12502,'-25'0,"0"-25,25 0,25 25,25 0,-25 0,-1 0,1 0,0 0,-25 25,0 0,0-1,0 1,25 0,-25 25,0-1,0 1,0-1,0 1,-25-50,25 25,-50 0,50-1,-24-24,-1 0,0 0,0 0,0 0,1 0,-1 0,25-24,0-1,0 0,0 0,0 0,0 1,25 24,-1 0,1 0,0 0,0 0,0 0,-1 0,1 24,0-24,-25 25,50-25,-25 25,-25 0,24-25,1 25,0-25,-25 24,25-24,0 0,-1 0,1 0</inkml:trace>
  <inkml:trace contextRef="#ctx0" brushRef="#br0" timeOffset="81">32469 10691,'0'25,"25"-25,0 0,25 0,-26 24,1-24,0 0,0 25,0 0,-25 0,0 0,0-1,-25 1,0 0,0 0,25 0,-25-1</inkml:trace>
  <inkml:trace contextRef="#ctx0" brushRef="#br0" timeOffset="82">24135 11658,'0'-25,"0"50,0 25,-50-50,26 49,-1-49,25 25,-25 0,0 0,0-25,1 25,24-1,0 1,0 0,0 0,0 0,24-1,1-24,-25 25,25 0,25 25,-26-26,26 1,-25-25,0 25,-1-25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1:5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6449,'-25'25,"25"0,0 0,0-1,0 1,0 0,0 0,0 0,0-1,0 1,0 0,0 0,0 0,0-1,0 1,0 0,0 0,0 0,0 0,0-1,0 1,0 0,0 0,0 0,0-1,0 1,0 0,0 0,0 0,0-1,0 1,0-50</inkml:trace>
  <inkml:trace contextRef="#ctx0" brushRef="#br0" timeOffset="779.075">5904 6821,'0'25,"24"-25,1 0,0 0,0 0,0 0,-1 0,1-25,0 25,0 0,0 0,-1 0</inkml:trace>
  <inkml:trace contextRef="#ctx0" brushRef="#br0" timeOffset="1545.052">6400 6300,'24'0,"-24"25,-24 0,-1-25,25 25,-25-25,25 25,-25-25,25 24,0 1</inkml:trace>
  <inkml:trace contextRef="#ctx0" brushRef="#br0" timeOffset="2346.2479">6672 6449,'-24'25,"-1"-25,25 25,-25-25,25 25,-25-25,25 24,-25 1,25 0,0 0,0 0,0-1,0 1,0 0,0 0,0 0,25-1,-25 1,0 0,25 0,0 0,0 0,-1-1,1 1</inkml:trace>
  <inkml:trace contextRef="#ctx0" brushRef="#br0" timeOffset="4002.2112">6796 6573,'25'0,"0"0,0 0,0 0,0 0,-1 0,-24 25,0 0,25 0,-25-1,0 1,0 0,0 0,-25 0,25-1,0 1,0 0,-24-25,-1 0,25-25,25 0,-25 1,24-1,-24 0,25 0,0 0,0 25,-25-24,25 24,-25-25,0 0,0 0,0 0,-25 25,25 25,-25-25,25 25,0 0,-25 0,25-1,0 1,0 0,0 0,0 0,25 24,-25-24,25-25,-25 25,0 0,25-25,-25 25,24-25,1 0,0 0,0 0,0-25,-25 0,0 0</inkml:trace>
  <inkml:trace contextRef="#ctx0" brushRef="#br0" timeOffset="4744.3656">7144 6474,'-25'0,"50"0,-25 25,25-25,-25 25,0-1,24 1,1 0,0 49,0-49,0 25,-25-1,24 26,-24-50,0 0,0 24,0-24,0 0,0 0,0-1,-24-24,-1 0,0 0,0 0,0 0,1 0,24-49,0 24,0 0</inkml:trace>
  <inkml:trace contextRef="#ctx0" brushRef="#br0" timeOffset="5584.5363">7590 6722,'25'0,"0"0,0 0,-1 0,1 0,0-25</inkml:trace>
  <inkml:trace contextRef="#ctx0" brushRef="#br0" timeOffset="6347.0189">7590 6846,'25'0,"0"0,0 0,-1 0,26 0,0 0,-26 0,1 0,0 0</inkml:trace>
  <inkml:trace contextRef="#ctx0" brushRef="#br0" timeOffset="7385.221">8260 6697,'-25'0,"0"25,25 0,0 0,0-1,0 1,0 0,25 0,0-25,0 0,0 0,-1 0,1 0,-25-25,0 0,0 0,0 1,0-1,-25 25,1 0,-1 0,0-25,25 0,-25 25</inkml:trace>
  <inkml:trace contextRef="#ctx0" brushRef="#br0" timeOffset="8026.133">8657 6648,'25'0,"-1"0,51 0,-26 0,26 0,-50 0,24 0,1 0,-25 0</inkml:trace>
  <inkml:trace contextRef="#ctx0" brushRef="#br0" timeOffset="9032.9767">8756 6821,'25'0,"24"0,-24 0,25-25,-25 25,24 0,-24 0,0 0,0-24,0 24</inkml:trace>
  <inkml:trace contextRef="#ctx0" brushRef="#br0" timeOffset="10111.544">9029 6499,'25'0,"0"0,-1 0,1 25,-25-1,50-24,-25 0,-1 25,26 0,-25-25,0 25,24 0,-24-25,0 0,0 0,-25 24,-25 1,0-25,25 25,-25 0,0-25,1 49,-1-49,0 50,0-50,25 25,-25 0,1 0,24-1,-25-24,25 25,-25 0,0-25,25 25,-25 0</inkml:trace>
  <inkml:trace contextRef="#ctx0" brushRef="#br0" timeOffset="11857.1782">10939 6623,'0'25,"0"24,0-24,25 0,-1 24,-24-24,0 0,25 0,0 0,0-25,0 0,-1 0,1 0,0 0,0 0,-25-25,25 25,-25-25,0 0,0 0,0 1,0-1,0 0,0 50,0 0,0-1,0 26,0-25,0 25,0-26,0 26,0-25,0 0,0-1,0 1,0 0,25 0</inkml:trace>
  <inkml:trace contextRef="#ctx0" brushRef="#br0" timeOffset="12850.5188">11336 6722,'25'0,"-25"-25,24 25,1 0,0 0,0 25,-25 0,25-25,-25 25,0-1,0 1,0 0,0 0,0 0,0 0,-25-1,0 1,0-25,0 0,1 25,-1-25</inkml:trace>
  <inkml:trace contextRef="#ctx0" brushRef="#br0" timeOffset="13985.1704">11609 6697,'0'-25,"-25"50,0 0,0 0,0 0,25-1,-24-24,24 25,0 0,0 0,0 0,24 0,1-25,0 0,0 0,0 0,-1 0,1 0,0-25,-25 0,0 0</inkml:trace>
  <inkml:trace contextRef="#ctx0" brushRef="#br0" timeOffset="15274.1891">11733 6251,'24'0,"-24"25,0-1,-24-24,-1 0,0 25,0-25,25-25,0 1,0-1,0 0,25 25,-25-25,25 25,0 0,-1 0,1 0,0 25,-25 0,25 0,-25-1,0 1,0 0,25 49,-25-49,0 0,0 0,0 24,0-24,0 0,-25 0,0-25,0 0,0 0,1 0,-1 0,25-25,0 0,25 25,-25-25,24 25,1-24,-25-1,25 0,0 25,0 0,-1 0,1 0,0 25,-25 0,25-25,-25 24,25 26,-1-50,-24 25,25-25,-25 25</inkml:trace>
  <inkml:trace contextRef="#ctx0" brushRef="#br0" timeOffset="16282.703">12601 6524,'-25'0,"0"0,0 0,1 0,-26 0,25 24,0-24,25 25,-24-25,-1 50,0-50,25 25,0-1,0 1,0 0,0 0,0 0,0-1,0 1,0 0,0 25,0-25,0-1,25 1,-25 0,25-25,-25 25,24 0,1-25,0 0,0 0,0 0,-1 0,1 0,0 0,0 0,0 0,-1 0,1 0</inkml:trace>
  <inkml:trace contextRef="#ctx0" brushRef="#br0" timeOffset="18241.2108">12799 6672,'0'-24,"25"-1,0 25,24 0,-24 0,0 0,0 0,0 0,-1 25,1-1,-25 1,0 0,0 0,0 0,0-1,0 26,-25-25,1 0,24 0,-25-25,0 0,0 0,0 0,1 0,-1 0,50 0,-1 0,1-25,0 25,25-25,-50 0,24 25,-24-25,25 25,-25-25,25 1,-25-1,25 25,-25-25,0 0,25 0,-25 1,0-1,0 0,0 0,0 0,0 50,0 0,0 0,0 0,0-1,0 1,0 0,0 0,0 0,0-1,24 1,-24 0,25-25,0 25,0-25,0 0,0 0,-1 0,1 0,0 0,0 0,0 0</inkml:trace>
  <inkml:trace contextRef="#ctx0" brushRef="#br0" timeOffset="18937.2087">13593 6672,'25'0,"49"0,1 0,-26 0,1 0,-1 0,1 0,0 0</inkml:trace>
  <inkml:trace contextRef="#ctx0" brushRef="#br0" timeOffset="20135.2025">13965 6474,'0'-25,"25"0,0 25,24 0,1 0,-1 0,-24 0,25 0,-25 0,-1 0,1 25,-25 0,0 0,0 0,0 24,-25 1,1-25,-26-1,25-24,0 0,50 0,0 0,0 0,0 0,-1 25,1 0,0 0,25 0,-50-1,25-24,-25 25,0 0,0 0,0 0,-25-25,0 25,0-25,-25 0,1 0,24 0,0 0,0 0,1 0,-1 0</inkml:trace>
  <inkml:trace contextRef="#ctx0" brushRef="#br0" timeOffset="20968.1767">14362 6300,'0'-24,"0"48,25-24,0 25,24 25,1-25,24 24,-49 1,49-1,-24 1,-25 0,0-50,-1 49,-24-24,0 0,0 24,0-24,0 0,0 0,0 25,-24-26,24 1,-50 0,50 0,-25 0,0-25,25 24,-24-24,-1 0,25 25,-25-25,0 0,25 25,-25-25,25-25,0 0,0-24</inkml:trace>
  <inkml:trace contextRef="#ctx0" brushRef="#br0" timeOffset="21823.0087">15156 6548,'24'0,"26"0,-25 0,0 0,-1 0,26 0,-25 0,0 0,0 0,-1 0,1 0,0 0,0 0,0 0,-1 0,1 0,0 0</inkml:trace>
  <inkml:trace contextRef="#ctx0" brushRef="#br0" timeOffset="22699.0489">15205 6796,'50'0,"-1"0,1 0,0-24,-25 24,-1 0,1 0,0-25,0 25,0 0,-1 0,1 0,0 0,-25-25,25 25,0-25,-1 25</inkml:trace>
  <inkml:trace contextRef="#ctx0" brushRef="#br0" timeOffset="23568.3857">15974 6400,'-25'0,"1"0,24 24,-25 1,25 0,0 0,0 0,0-1,0 1,0 0,0 0,0 0,25-25,-1 0,1 0,0 0,0 0,24 0,1 0,-25 0,24 0,1 0,-25 0,-25-25,0 0,0 0,0 0,0 1,-25-1,25 0,-25 25,0-25,25 0,-24 25,-1 0,0-24,0 24,0 0,25-25,-24 25,-1 0,0 0</inkml:trace>
  <inkml:trace contextRef="#ctx0" brushRef="#br0" timeOffset="25664.2083">8582 7665,'25'0,"25"-25,-1 0,1 25,0 0,-26 0,1 0,0 0,0 0,0 0,-1 0,1 0</inkml:trace>
  <inkml:trace contextRef="#ctx0" brushRef="#br0" timeOffset="26522.0143">8607 7764,'25'0,"0"0,49 0,1 0,-26 0,26 0,-51 0,1-25,0 25,0 0,0 0,0 0</inkml:trace>
  <inkml:trace contextRef="#ctx0" brushRef="#br0" timeOffset="27497.9254">8880 7466,'25'0,"0"0,-1 0,1 25,25 0,-25-25,24 25,-24-1,0-24,0 50,0-50,-1 25,1-25,-25 25,0-1,0 1,-25 0,-24 25,-1-1,1-24,24 0,-25 0,25 24,0-49,1 25,-1-25,0 25</inkml:trace>
  <inkml:trace contextRef="#ctx0" brushRef="#br0" timeOffset="28687.8883">11187 7689,'25'0,"0"0,-1 25,1 0,0 0,-25 0,25-25,-25 24,0 1,0 0,0 0,-25 0,0-25,0 0,1 0,-1 0,25 24,-25-24</inkml:trace>
  <inkml:trace contextRef="#ctx0" brushRef="#br0" timeOffset="29614.9882">11460 7689,'0'0,"-25"0,-25 0,1 0,49 25,-25-25,25 25,0 0,0 0,0-1,0 1,0 0,25 0,0 0,-1-1,1 1,0-25,0 0,0 0,-1 0,1 0,0 0,0 0,0 0,-1 0,1-25,0 25</inkml:trace>
  <inkml:trace contextRef="#ctx0" brushRef="#br0" timeOffset="30160.5232">11733 7863,'24'0,"1"0,25 0,24 0,-24 0,-1 0,1 0,-25 0,0 0,-1 0,1 0</inkml:trace>
  <inkml:trace contextRef="#ctx0" brushRef="#br0" timeOffset="30819.2962">11857 8012,'24'0,"1"0,25 0,-1 0,1-25,0 25,-26 0,1 0,0 0</inkml:trace>
  <inkml:trace contextRef="#ctx0" brushRef="#br0" timeOffset="31889.162">12576 7739,'-25'0,"0"0,25 25,0 0,0-1,0 1,0 0,25 0,-25 0,25-25,0 0,0 0,24 0,1 0,-25 0,24 0,1 0,-1 0,-24 0,0-25,-25 0,0 0,-25 0,0 25,25-24,-24-1,-1 0,25 0,-25 25,0 0,25-25,-25 25,1 0,-1 0,0 0,0 0,0 0,1 0,-1 0,0 0,25 25,0 0</inkml:trace>
  <inkml:trace contextRef="#ctx0" brushRef="#br0" timeOffset="32481.1961">13618 7739,'0'25,"25"-25,-25 25,0-1,0 1,0 0,0 0,0 49,-25-74,-25 50,1-25,-1 0,25-1,0 1,-24 0,24-25,0 0</inkml:trace>
  <inkml:trace contextRef="#ctx0" brushRef="#br0" timeOffset="33455.1884">14660 7789,'24'-25,"1"25,0 0,0 0,0 0,24 0,-24 0,25 0,-26 25,1-25,0 24,-25 1,0 0,0 0,0 0,0-1,0 1,-25 0,-24 0,24-25,0 0</inkml:trace>
  <inkml:trace contextRef="#ctx0" brushRef="#br0" timeOffset="34329.1575">15180 7714,'-49'0,"24"25,0-25,25 25,0 0,0-1,-25 1,25 0,0 0,0 0,0-1,0 1,0 0,25-25,0 0,0 0,0 0,24 0,1 0,-25 0,-1 0,1 0</inkml:trace>
  <inkml:trace contextRef="#ctx0" brushRef="#br0" timeOffset="34950.9156">15701 7789,'25'0,"50"0,-26 0,26 0,-51 0,26 0,-25 0</inkml:trace>
  <inkml:trace contextRef="#ctx0" brushRef="#br0" timeOffset="35586.5098">15751 7913,'25'0,"0"0,24 0,1 0,24-25,-24 25,-25 0,-1 0</inkml:trace>
  <inkml:trace contextRef="#ctx0" brushRef="#br0" timeOffset="36761.8457">16371 7565,'0'0,"25"0,0-24,24-1,-24 25,0 0,0 0,0 0,-25 25,24-1,-24 1,0 0,0 0,0 0,0-1,-24 26,-1-25,0-25,-25 25,26-1,-1-24,0 0,50 0,0 0,-1 0,26 0,-25 0,0 0,-1 0,1 25,25 0,-25 0,24 0,-24-1,-25 1,0 0,0 0,0 0,0 0,-50-1,26-24,-51 0,50 0,-24 0,-1 0,25 0,-24 0,-1 0,25 0,0 0,1 0,-1 0,0 0</inkml:trace>
  <inkml:trace contextRef="#ctx0" brushRef="#br0" timeOffset="39367.6199">16818 7367,'-25'0,"-25"0,1 0,24 0,-25 0,1 0,-26 0,26 0,-26 0,50 0,-24 0,-1 0,0 0,-24 0,24-25,-49 25,-25 0,25 0,0 0,0 0,24 0,1 0,-1 0,1 0,49 0,-25 0,1 0,24 0,-25 0,26 0,-26 0,0 0,1 0,24 0,-25 0,1 0,-1 0,25 0,-24 0,24 0,0 0,0 0,-24 0,24 0,-25 0,26 0,-1 0,25 25,0 0,0 0,0-1,0 1,0 25,0-1,0-24,0 25,25-1,-25 26,0-26,0-24,0 25,0-1,0 1,0 0,0-25,0 24,0-24,0 25,0-26,0 1,0 0,0 0,24-25,1 0,0 0,25 0,24 0,0 0,1 0,-1 0,25 0,-49 0,49 0,-24 0,-1 0,0 0,-24 0,0 0,-1 0,26 0,-1 0,-24 0,24 0,1 0,-1 0,0 0,1 0,-26 0,26 25,-26-25,1 0,0 24,24 1,-24-25,-1 0,1 0,-25 0,0 0,24 0,1 0,-25 0,-1 0,26 0,-25 0,24 0,-24 0,0 0,0 0,-25-25,0 1,0-1,0 0,0-25,0-24,0 24,-25 1,25 24,0 0,-25-25,25 26,0-26,-25 25,1 0,24 1,0-26,0 25,-25 0,25-24,0 24,-25 0,25-24,-25 24,25 0,0-25,0 26,-25-1,25 0,-24 0,-1 0</inkml:trace>
  <inkml:trace contextRef="#ctx0" brushRef="#br0" timeOffset="42738.2028">10740 7516,'0'-25,"25"25,0-25,25 25,24 0,0 0,-24 0,24 0,1 0,24 0,-49 0,-1 0,1 0,0 0,-26 0,26 0,0 0,-26 0,51 0,-50 0,49 0,0 0,1 0,-26 0,1 0,0 0,-26 0,26 0,0 0,-1 0,-24 0,25 0,-1 0,26 0,-1 0,-24 0,-25 0,-1 0,1 0,0 0,0 0,24 0,-24 0,0 0,0 0,0 0,-1 0,1 0,0 0,0 0,0 0,-1 0,1 0,-25 25,0 0,0 0,0-1,0 26,0 0,0-26,0 26,0 24,0-49,0 50,0-26,0-24,0 50,0-26,0-24,0 49,0-24,0 24,0-49,0 25,0-1,0 1,0 0,0-1,0-24,0 0,0 0,0-1,0 1,-25-25,1 0,-26 0,25-25,-24 25,24 0,-50-24,1 24,24 0,-24 0,0-25,-1 25,-24 0,25 0,-26 0,1 0,25 0,-26 0,1-25,25 25,-25 0,-1 0,26 0,0 0,-1 0,1 0,49-25,-50 25,51 0,-26 0,0 0,-24 0,24 0,26 0,-1 0,-25 0,1 0,24 0,0 0,0 0,0 0,25-25,-24 25,24-24,-25-1,25 0,-25-25,0 1,25-1,-25 1,1-26,24 26,0-26,0 1,0 24,0 0,0 1,0 24,0 0,0 0,0 1,0-1,0 0,0 0,24 25,-24-25,0 1,25-1,-25 0,0 0,0 0,0 1,0-1,25 25,-25-25,0 0,0 0,25 25</inkml:trace>
  <inkml:trace contextRef="#ctx0" brushRef="#br0" timeOffset="44434.1596">10964 7615,'24'25,"1"-25,0 0,0 25,0-25,-1 0,1 24,0 1,-25 0,25-25,0 25,-25 0,25-1,-25 1,0 0,0 0,0 0,0-1,0 1,0 0,-25-25,0 25,25 0,-25-25,25 25,-25-25,0 24,1 1,-1-25,0 25,0-25,50 0,25-25</inkml:trace>
  <inkml:trace contextRef="#ctx0" brushRef="#br0" timeOffset="45529.8002">11311 7863,'0'-25,"0"0,25 25,-25-24,25-1,-1 0,1 0,0 25,-25-25,25 1,0 24,-1 0,1 0,0-25,0 25,0 0</inkml:trace>
  <inkml:trace contextRef="#ctx0" brushRef="#br0" timeOffset="49666.176">21158 7813,'100'0,"48"25,-24-25,100 0,-26 0,75 0,0 0,-75 0,50 0,0 0,-24 0,-51 0,-24 0,25 0,-1 0,-49 0,25 0,0 0,25 0,-1 0,-49 0,50 0,-50 0,25 0,-50 0,25 0,0 0,-25 0,1 0,-1 0,0 0,50 0,-50 0,25 0,-25 0,0 0,1 0,24 0,-25 0,25 0,-25 0,0 0,1 0,24 0,0 0,0-25,-25 1,-25 24,26 0,-26-25,-24 0,-1 25,1 0,24-25,-49 25,-25-25,25 25,-25-24,0-1,0 0,0 0,0 0</inkml:trace>
  <inkml:trace contextRef="#ctx0" brushRef="#br0" timeOffset="50889.4033">22895 7640,'0'25,"0"-1,25 26,-25 0,0-26,24 26,-24-25,25 0,-25-1,0 1,25 25,0-25,-25 0,0-1,0 1,25 25,-25-25,0-1,24-24</inkml:trace>
  <inkml:trace contextRef="#ctx0" brushRef="#br0" timeOffset="52407.7028">23118 8607,'-25'0,"25"25,0 0,0 0,0-1,0 1,0 0,0 0,0 0,0-1,0 1,0 0,25 0,-25 0,25-1,0-24,-1 0,1-24,-25-1,0 0,0 0,0 0,0 1,0-1,0 0,0 0,-25 0,1 1,-1 24,25-25,-25 0</inkml:trace>
  <inkml:trace contextRef="#ctx0" brushRef="#br0" timeOffset="53706.03">25375 7665,'25'0,"-25"24,25 1,-25 25,25-25,-25 24,0-24,24 0,-24 24,0-24,25 0,-25 0,25 0,-25 0,0-1,0 1</inkml:trace>
  <inkml:trace contextRef="#ctx0" brushRef="#br0" timeOffset="55313.1521">25598 8434,'25'0,"0"0,0 0,0 0,-1 0,1 0,-25 24,0 1,0 0,0 0,0 0,0-1,-25 1,1-25,-1 0,0 25,0-25,50 0,0 0,0 0,-1 0,1 0,0 0,-25 25,25 0,-25-1,0 1,0 0,0 0,-25 0,0-1,0-24,1 0,-1 25,0-25,0 0,0 0,1 0,-1 0</inkml:trace>
  <inkml:trace contextRef="#ctx0" brushRef="#br0" timeOffset="61095.0341">3398 13643,'25'0,"0"0,0 0,-1 0,1 0,0 0,0 0,-25 24,25 1,-25 0,0 0,0 0,0-1,0 1,0 0,0 0,0 0,0-1,-25 1,0-25,0 0,0 25,1-25,-1 0</inkml:trace>
  <inkml:trace contextRef="#ctx0" brushRef="#br0" timeOffset="62281.1436">3746 13593,'-25'0,"0"25,25 0,-25-25,25 24,-25 1,25 0,-25 0,25 0,0-1,25-24,-25 25,25 0,-25 0,25-25,0 0,0 0,-1 0,1 0,0 0,0 0</inkml:trace>
  <inkml:trace contextRef="#ctx0" brushRef="#br0" timeOffset="66841.0137">4440 13593,'-25'0,"0"0,1 0,-1 0,-25 25,25 0,1-25,-1 0,0 24,0-24,25 25,-25 0,1-25,48 25,1 0,0-25,0 24,-25 1,49 0,1 25,-25-50,0 24,-1 1,-24 0,50 0,-25 0,0-1,-25 1,24 0,1 0,0 0</inkml:trace>
  <inkml:trace contextRef="#ctx0" brushRef="#br0" timeOffset="68767.5459">4812 13767,'-25'0,"25"24,0 1,0 0,0 0,0 0,0-1,0 1,25-25,0 0,0 0,-25-25,25 25,-25-24,24 24,-24-25,0 0,25 0,-25 0,25 25,-25-24,0-1,0 0,0 0,-25 25,25-25,-25 1,1 24,-1 0,0 0,0 0,0 24,25 1,0 0,0 0,0 0,0-1,0 1</inkml:trace>
  <inkml:trace contextRef="#ctx0" brushRef="#br0" timeOffset="70064.697">4465 13568,'0'-25,"25"25,-1 0,1 0,25 0,-25 0,-1 0,1 0,0 0,0 0</inkml:trace>
  <inkml:trace contextRef="#ctx0" brushRef="#br0" timeOffset="71919.8692">6697 13767,'-25'-25,"1"25,-1 0,25 25,0-1,0 1,0 0,0 0,0 0,25-1,-1-24,1 0,0 0,0 0,0-24,-25-1,0 0,0 0,-25 0,0 25</inkml:trace>
  <inkml:trace contextRef="#ctx0" brushRef="#br0" timeOffset="74122.0281">6896 13667,'0'25,"0"0,0 0,0 0,0-1,0 1,0 0,0 0,0 0,0-1,0 1,0 0,0 0,0 0,0-50,0 0,0 0,0 0,0-24,0 24,0 0,0 0,0 1,0-1,0 0,0 0,25 0,-1 1,1-1,0 25,0 0,0 0,-1 0,1 0,-25 25,0-1,0 1,0 0,0 0,0 0,-25-1,25 1,-24-25,24 25,-25-25,0 0,0 0,0 25,1-25,48 0,1 0,0 25,-25-1,25-24,-25 25,25-25</inkml:trace>
  <inkml:trace contextRef="#ctx0" brushRef="#br0" timeOffset="75953.7657">8285 13494,'-25'0,"0"0,0 0,1 25,24-1,-25-24,25 25,0 0,0 0,0 0,-25-25,25 24,0 26,0-25,0 24,0-24,0 0,0 0,0 0,0-1,0 1,0 0,25 0,0 0,-1-25,1 0</inkml:trace>
  <inkml:trace contextRef="#ctx0" brushRef="#br0" timeOffset="77002.3905">8359 13816,'25'0,"0"0,0 0,-1 0,1 0,-25-25,25 25,0 0,0 0,-1 0</inkml:trace>
  <inkml:trace contextRef="#ctx0" brushRef="#br0" timeOffset="79135.2319">8334 13469,'25'25,"0"-25,0 0,0 0,-50 0,0 0,0 0,0 25,1-25,-1 24,0-24,25 25,-25 0,0 0,25 0,-24-25,24 24,0 1,0 0,-25 0,25 0,0-1,0 1,0 0,0 0,0 0,0-1,0 1,0 0,25 0,-25 0,0-1,24-24,1 25,-25 0,25 0,0-25,0 0,-1 0,1 0,0 0,0 0,0 0,-1 0,-24-25,0 0</inkml:trace>
  <inkml:trace contextRef="#ctx0" brushRef="#br0" timeOffset="80097.1537">8384 13816,'0'-25,"25"25,0 0,-25-24,24 24,1 0,0 0,0 0,0 0,-1 0,1 0,0 0</inkml:trace>
  <inkml:trace contextRef="#ctx0" brushRef="#br0" timeOffset="82098.1503">8905 13767,'25'0,"-25"24,0 1,0 0,-25 0,0 0,0-25,0 24,1-24,-1 0,0 0,0 0,25-24,0-1,0 0,0 0,0 0,25 25,0 0,0 0,-1-24,1 24,0 0,0 24,-25 1,25 0,-25 0,0 0,24-1,1 1,0-25,0 0,0 0,0 0,-25-25,0 1,0-1,0 0,0 0,0 0,0 1,0-1,-25 25,25-25,-25 25,0 25</inkml:trace>
  <inkml:trace contextRef="#ctx0" brushRef="#br0" timeOffset="82815.1287">9451 13717,'0'25,"0"0,0-1,0 1,0 0,0 0,-25 0,0-1,0 1,0 0</inkml:trace>
  <inkml:trace contextRef="#ctx0" brushRef="#br0" timeOffset="84353.8987">9674 13618,'0'25,"0"-1,0 1,0 0,0 0,0 0,0-1,0 1,25-25,-1 0,1 0,0-25,-25 1,25-1,0 0,-25 0,-25 0,25 1,-25 24,0 0,0 0,1 0,-1-25</inkml:trace>
  <inkml:trace contextRef="#ctx0" brushRef="#br0" timeOffset="85529.1433">9798 13519,'25'0,"-1"0,1 0,0 0,25 24,24 51,-49-75,-25 25,25-25,-25 24,25-24,-25 25,0 0,0 0,0 0,0-1,0 1,0 0,0 0,0 0,0-1,0 26,-25-25,25 0,-25-25,25 24,-25 1,0 0,25 0,-25-25,1 25,24-1,-25-24,0 0</inkml:trace>
  <inkml:trace contextRef="#ctx0" brushRef="#br0" timeOffset="103927.1183">11633 12278,'0'-24,"25"24,0-25,0 25,0 0,-1 0,1 0,0 0,-25 25,25-25,-25 24,25-24,-25 25,0 0,0 0,0 0,0-1,0 1,0 0,-25 0,0-25,25 25,-25-25,25 24,-25 1,1 0,-1-25</inkml:trace>
  <inkml:trace contextRef="#ctx0" brushRef="#br0" timeOffset="105153.9657">12005 12328,'0'-25,"-24"25,-1 0,0 0,0 25,0-25,1 0,-1 25,25 0,0-1,0 1,0 0,0 0,0 0,25-25,-25 24,24-24,1 25,0-25,0 0,0 0,-1 0,1 0,0 0,-25-25,25 25,0-24</inkml:trace>
  <inkml:trace contextRef="#ctx0" brushRef="#br0" timeOffset="108153.9459">12204 12129,'0'-24,"0"48,0 1,-25-25,25 25,-25-25,0 0,25-25,0 0,0 1,0-1,0 0,0 0,25 0,0 25,0 0,0 25,-25 0,25 0,-25 0,0-1,0 1,24 0,1 25,-25-25,0-1,0 1,0 0,0 0,-25-25,25-25,0 50,-24-25,-1 0,25-25,0 0,25 0,-1 25,-24-24,25 24,0 0,0 0,0 0,-1 0,1 0,0 0,25 0,-26 0,1 0,0 0,-25-25</inkml:trace>
  <inkml:trace contextRef="#ctx0" brushRef="#br0" timeOffset="110199.1115">14337 12278,'25'0,"0"0,0 0,-1 0,1 0,0 25,-25 0,0 0,0 0,0-1,0 1,0 0,-25-25,25 25,-25-25,1 25,-1-1,0-24,0 0,25 25,-25-25,0 0,1 0,24 25,-25-25</inkml:trace>
  <inkml:trace contextRef="#ctx0" brushRef="#br0" timeOffset="111391.6155">14660 12278,'0'-24,"-25"24,0 24,0-24,25 25,-25-25,1 25,24 0,-25-25,25 25,0-1,0 1,0 0,0 0,0 0,25-25,-25 24,0 1,24-25,1 0,0 0,0 0,0 0,-1 0,1 0,0 0,-25-25</inkml:trace>
  <inkml:trace contextRef="#ctx0" brushRef="#br0" timeOffset="112383.9177">14858 12427,'25'0,"0"0,24 0,1 0,-1-25,1 25,-25 0,0-24,-1 24</inkml:trace>
  <inkml:trace contextRef="#ctx0" brushRef="#br0" timeOffset="114319.1078">15280 12254,'0'-25,"24"25,1 0,0 0,25 0,-25 0,24 0,-24 0,0 0,-25 25,0-1,0 1,-25-25,25 25,-25 0,0 0,25-1,-24-24,-1 0,0 25,0-25,25 25,25-25,-25-25,25 25,0 0,-1 0,1 0,-25 25,0 0,0 0,0-1,0 1,0 0,-25 0,1-25,-1 25,0-25,0 0,0 24,0-24,1 0</inkml:trace>
  <inkml:trace contextRef="#ctx0" brushRef="#br0" timeOffset="121457.1067">11609 13791,'24'0,"1"0,0 0,0 0,24 0,-24 0,0 0,0 0,24 0,-24 0,0 0,0 0,0 0,-25-24,24 24,1 0,0 0,0 0,0 0,-1 0,1-25,0 0</inkml:trace>
  <inkml:trace contextRef="#ctx0" brushRef="#br0" timeOffset="122464.1768">11881 13618,'0'25,"0"-1,0 26,25 0,-25-1,25 26,0-51,-25 26,0 24,25-74,-25 25,24 25</inkml:trace>
  <inkml:trace contextRef="#ctx0" brushRef="#br0" timeOffset="123905.1042">14213 13816,'25'0,"0"0,-1 0,1 0,0 0,25 0,-25 0,-1 0,1 0,0 0,0 0,0 0,-1 0,1 0,25 0,-25 0,-1 0,1 0,0 0,0 0,0 0,-1 0,26 0,-25 0,0-25</inkml:trace>
  <inkml:trace contextRef="#ctx0" brushRef="#br0" timeOffset="125849.8981">17388 13692,'25'0,"0"0,-1 25,1-25,0 0,0 0,0 0,0 0,-1 0,1 0,0 0,0 0,0 0,-1 0,1 0,0 0,0 0,0 0,-1 0,1 0,0 0,0 0</inkml:trace>
  <inkml:trace contextRef="#ctx0" brushRef="#br0" timeOffset="144650.118">4068 14734,'0'-25,"-25"25,25 25,0 0,0 0,0-1,0 1,25 0,-25 0,25-25,0 0,-1 0,1 0,0 0,-25-25,25 25,0 0,-25-25,24 25,-24-25,25 25,-25-24,0-1,0 0,0 0,0 0,-25 25,25-24,-24-1,-1 25,0 0,0 0,0 0,1 0,-1 0,0 0,25 25,-25-25</inkml:trace>
  <inkml:trace contextRef="#ctx0" brushRef="#br0" timeOffset="146809.101">4787 14635,'0'25,"0"-1,-25 1,1 0,-1-25,25 25,-25-25,25 25,-25-25,0 24,1-24,24 25,-25-25,25 25,0 0,0 0,25-25,-1 0,-24 24,25-24,-25 25,25-25,-25 25,25-25,0 0,-25 25,24-25,1 0,-25 25,25-25,0 0</inkml:trace>
  <inkml:trace contextRef="#ctx0" brushRef="#br0" timeOffset="148129.8583">5184 14684,'0'-24,"25"24,0 0,0 24,-1 1,1 0,0 0,-25 0,0-1,0 1,0 0,0 25,-25-50,0 24,1 1,24 0,-25-25</inkml:trace>
  <inkml:trace contextRef="#ctx0" brushRef="#br0" timeOffset="149522.8509">5556 14660,'0'-25,"-25"25,1 25,-1-1,25 1,0 0,-25-25,25 25,0 0,0-1,0 1,0 0,0 0,0 0,25-1,0-24,-1 0,1 0,0 0,0 0,0 0</inkml:trace>
  <inkml:trace contextRef="#ctx0" brushRef="#br0" timeOffset="152617.8509">5110 14610,'0'-25,"25"25,-1 0,1 0,0 0,0 0,0 0,-1 0,1 0,0 25,-25 0,25-25,-25 25,25-25,-25 24,0 1,0 0,0 0,0 0,0-1,0 1,-25 0,25 0,-25 0,0-1,0 1,1 0,-1-25,0 25,0 0</inkml:trace>
  <inkml:trace contextRef="#ctx0" brushRef="#br0" timeOffset="153872.8203">5680 14585,'-25'0,"1"0,-1 0,25 25,-25-25,0 0,25 25,-25-25,1 25,-1-1,0-24,25 25,-25 0,25 0,0 0,0-1,0 1,0 0,0 0,25-25,0 25,-25-1,25-24,-25 25,24 0,1-25,0 0,0 0,-25 25,25-25,-1 0</inkml:trace>
  <inkml:trace contextRef="#ctx0" brushRef="#br0" timeOffset="155138.0434">6400 14684,'-25'0,"25"25,-50-25,1 50,24-25,-25-25,25 49,1-49,-1 25,0-25,0 25,0 0,50-25,0 0,25 0,-1 0,1 24,-1-24,1 25,0-25,-26 0,26 25,0 0,24-25,-49 0,0 0,24 0,-24 0</inkml:trace>
  <inkml:trace contextRef="#ctx0" brushRef="#br0" timeOffset="156585.038">6970 14635,'0'0,"25"0,0 0,0-25,49 0,-49 25,0 0,-1 0,1 0,0 0,0 25,-25 0,25-25,-25 25,0-1,0 1,0 0,0 0,-25 24,0-24,0-25,0 0,1 25,-1-25,25 25,-25-25,25-25,25 25,0 0,-1-25,1 25,0 0,0 0,0 0,-1 0,1 25,-25 0,25-25,-25 25,0-1,0 1,0 0,0 0,0 24,-25-24,0 0,1-25,-1 0,25 25,-25-25,-25 25,26-25,-1 0,0 0</inkml:trace>
  <inkml:trace contextRef="#ctx0" brushRef="#br0" timeOffset="158487.2513">8582 14585,'0'25,"0"0,0 0,-24-25,24 24,0 26,0-25,0 0,0-1,0 1,0 0,0 0,0 0,0-1,0 1,24-25,-24 50,25-50,-25 25,25-25,0 24,-25 1,25-25,-25 25,24-25,1 0,0 25</inkml:trace>
  <inkml:trace contextRef="#ctx0" brushRef="#br0" timeOffset="160848.0704">8880 14759,'0'25,"0"-1,0 1,0 0,0 0,0 0,0-1,25 1,0-25,-25 25,24-25,1 0,0 0,0 0,-25-25,0 0,0 1,0-1,0 0,-25 0,25 0,-25 25,25-24,-25 24,1 0,-1 0,50 0,-1 0</inkml:trace>
  <inkml:trace contextRef="#ctx0" brushRef="#br0" timeOffset="161503.0625">9376 14883,'0'25,"0"-1,0 1,0 0,0 0,0 0,0-1,-25-24</inkml:trace>
  <inkml:trace contextRef="#ctx0" brushRef="#br0" timeOffset="163359.0589">9575 14734,'24'0,"1"0,0 0,0 25,0 0,-25-1,0 1,0 0,0 0,0 0,0-1,-25-24,25 25,-25-25,25 25,-25-25,0 25,1-50,24 0,0 0,24 25,1 0,0 0,0 0,0 0,-1 0,1 25,0 0,-25 0,0 0,0-1,0 1,0 0,-25-25,25 25,-25-25,1 0,-1 25,0-25,0 0,0 0,1 0,24 24,-25-24,0 0,25-24</inkml:trace>
  <inkml:trace contextRef="#ctx0" brushRef="#br0" timeOffset="164623.7356">9699 14560,'24'0,"1"25,0-25,25 50,-1-50,-24 49,0-24,24 25,1-25,-25-1,0 1,-25 0,0 0,0 0,0-1,0 1,0 0,0 0,-25 0,25-1,-25 1,25 0,-25-25,25 25,-25 0,1-1,24 1,-25 0,25 0,-25 0</inkml:trace>
  <inkml:trace contextRef="#ctx0" brushRef="#br0" timeOffset="166384.1256">8731 14511,'0'25,"-25"-1,1 1,-1 0,25 0,0 0,-25-25,25 24,0 1,0 0,0 0,0 0,0-1,0 1,0 0,25 0,-25 0,0-1,0 1,25 0,-25 0,24-25,-24 25,25-25,-25 24,0 1,0 0,25-25,-25 25</inkml:trace>
  <inkml:trace contextRef="#ctx0" brushRef="#br0" timeOffset="168175.7686">11683 15156,'25'0,"0"0,-1 0,26 0,24 0,-24 0,-25 0,24 0,-24 0,0 0,0-25,0 25,-1 0,26-25,-25 25,0 0,0 0,-1 0,1 0,-50 0</inkml:trace>
  <inkml:trace contextRef="#ctx0" brushRef="#br0" timeOffset="169113.4209">12005 14957,'0'25,"25"-25,-25 25,25-25,-25 25,0-1,0 1,25 0,-25 25,0-26,25 1,-25 0,0 0,24 0,-24-1,0 1,25-25</inkml:trace>
  <inkml:trace contextRef="#ctx0" brushRef="#br0" timeOffset="177057.0206">4738 15850,'49'0,"-24"0,25 25,-25 0,24-25,-49 25,25-1,25-24,-26 25,1 0,0 0,-25 0,0-1,0 1,0 0,-25 25,0-50,1 0,-1 24,0 1,0-25,0 0</inkml:trace>
  <inkml:trace contextRef="#ctx0" brushRef="#br0" timeOffset="178071.0577">5283 15925,'-24'0,"-1"0,0 0,0 0,0 24,1-24,24 25,-25 0,25 0,0 0,0-1,0 1,0 0,0 0,25-25,-1 25,1-25,-25 24,25-24,0 0,0 0,-1 0,1-24</inkml:trace>
  <inkml:trace contextRef="#ctx0" brushRef="#br0" timeOffset="179456.0498">5457 15900,'0'-25,"25"25,0 25,-1-25,-24 25,25-25,0 24,0-24,0 0,-25 25,24-25,1 25,0-25,-25 25,0 0,-25-1,0 1,1-25,-1 25,0 0,0 24,0-24,1 0,-1 0,50-25,-1 0</inkml:trace>
  <inkml:trace contextRef="#ctx0" brushRef="#br0" timeOffset="180992.0508">5978 15925,'-25'-25,"25"0,25 25,0 0,0 0,-1 0,1 0,25 0,-25 0,-1 0,1 0,0 25,-25 0,0-1,-25-24,25 25,-25 0,1 0,-1-25,0 0,0 0,0 25,50-25,0 0,0 0,0 24,-25 1,24-25,-24 25,0 0,25 0,-25-1,0 1,0 0,0 0,-25-25,1 25,-1-25,0 0,-25 24,26-24,-1 0,0 0,0 0,0 0,1-24,-1 24,25-25,0 0,25 25</inkml:trace>
  <inkml:trace contextRef="#ctx0" brushRef="#br0" timeOffset="182007.9989">7119 16049,'-25'0,"0"0,25 24,-24 1,24 0,0 0,0 0,0-1,0 1,0 0,24-25,1 0,0 0,0 0,-25-25,0 0,0 1,0-1,0 0,0 0,0 0,0 1</inkml:trace>
  <inkml:trace contextRef="#ctx0" brushRef="#br0" timeOffset="183568.0485">7193 15974,'0'25,"0"0,0 24,0 1,25 0,0-26,0 26,-25-25,0 0,0-1,0-48,-25-1,25 0,0 0,0-24,0-1,0 0,0 26,0-1,0-25,0 25,0 1,0-1,0 0,0 0,0 0,25 25,0-24,-1 24,1 0,0 0,0 24,-25 1,0 0,25 0,-25 0,0-1,0 1,0 0,0 0,0 0,-25-25,0 0,25 24,-25-24,0 0,25 25,-24-25,-1 0,25 25,25-25,-1 25,1-25,0 25,25 24,-26-24,26 25,0-26,-26 1,1 0,0 0,-25-50,0 0,0 0</inkml:trace>
  <inkml:trace contextRef="#ctx0" brushRef="#br0" timeOffset="184650.5924">8434 15825,'-25'0,"0"0,0 0,0 25,1 0,24 0,-25 0,25 24,0-24,0 0,0 0,0-1,0 1,0 25,25-1,-1-24,1 0,0 0,-25 0,25-25,0 0,-1 24,1-24</inkml:trace>
  <inkml:trace contextRef="#ctx0" brushRef="#br0" timeOffset="185993.8553">8632 15949,'-25'0,"25"25,0 0,0 0,25 0,-25-1,25-24,-25 25,25 0,-1-25,1 0,0 0,0-25,-25 0,0 1,0-1,0 0,-25 25,25-25,-25 0,0 25,1 0,-1 0,0 0,0 0</inkml:trace>
  <inkml:trace contextRef="#ctx0" brushRef="#br0" timeOffset="187850.7532">8706 15999,'25'0,"0"-25,0 25,0 0,-1 0,1 25,-25 0,0 0,0-1,0 1,0 0,0 0,-25 0,1-25,-1 0,25 24,-25-24,0 25,0-25,1 0,48 0,1 0,0 0,0 25,0-25,-1 25,-24 0,0-1,0 1,0 0,0 0,0 0,-24-25,-1 0,0 25,0-25,0 0,1 0,-1 0,0 0,0 0</inkml:trace>
  <inkml:trace contextRef="#ctx0" brushRef="#br0" timeOffset="188584.8858">9128 16272,'25'0,"-25"25,0-1,-25 1,0-25,-24 0,49 25,-25-25,0 0,0 0,0 0</inkml:trace>
  <inkml:trace contextRef="#ctx0" brushRef="#br0" timeOffset="190329.0383">9947 15949,'0'25,"0"0,0 25,-50-26,50 26,-25-50,0 25,-24 0,24-25,0 0,0 0,1 0,-1 0,25-25,0 0,0 0,0 0,0 1,0-1,0 0,25 25,-1-25,1 25,0 0,0 0,0 0,-1 25,1 0,0 0,0-1,24 1,-49 0,0 0,25-25,-25 25,25-1,-25 1,25-25,0-25,-25 1,0-1,0 0,0 0,0 0,0 1,-25 24,25-25,0 0,0 0,-25 25,25-25,-25 25,0 0,1 0,-1 0,0 0</inkml:trace>
  <inkml:trace contextRef="#ctx0" brushRef="#br0" timeOffset="191304.9018">10170 15726,'0'25,"25"0,0 0,-1-1,1 1,25 25,-50-25,0-1,25 1,-25 0,0 0,0 0,0 24,0-24,0 0,0 0,0-1,0 1,0 0,0 0,-25 24,25-24,-25-25,0 25,25 0,-25-25,25 25,-24-25,-1 0,0 25,0-25,0 0,1 0,-1 0</inkml:trace>
  <inkml:trace contextRef="#ctx0" brushRef="#br0" timeOffset="193041.8383">8508 15751,'-25'0,"0"0,1 0,-26 0,25 0,0 25,1-25,-1 25,0-25,25 24,0 1,0 0,0 0,0 0,0-1,0 1,0 0,0 0,0 0,0-1,0 1,0 0,0 0,0 0,0-1,25 1,-25 0,0 0,25 0,-25-1,0 1,0 0,24 0,-24 0,0 0,25-1,0 1,0 0,0 0</inkml:trace>
  <inkml:trace contextRef="#ctx0" brushRef="#br0" timeOffset="195727.8139">12030 16297,'25'0,"25"0,-1 24,1-24,-25 0,24 25,-24-25,25 0,-25 0,24 0,-24 0,0 0</inkml:trace>
  <inkml:trace contextRef="#ctx0" brushRef="#br0" timeOffset="196631.7213">12254 16173,'24'0,"1"0,-25 24,0 1,0 0,25 0,-25 0,25 24,0 1,-25-25,0 0,24-1,-24 26,25-50,-25 50,0-26,25 1,-25 0</inkml:trace>
  <inkml:trace contextRef="#ctx0" brushRef="#br0" timeOffset="197577.0361">14362 16321,'25'0,"0"0,-1 0,51 0,-1 0,-49 0,25 0,-26 0,1 0,0 0,0 0,0 0,24 0,-24 0</inkml:trace>
  <inkml:trace contextRef="#ctx0" brushRef="#br0" timeOffset="198552.6874">17636 16321,'25'0,"0"0,24 0,26-24,49-1,-25 25,25-25,0 0,-50 25,26-25,-76 25</inkml:trace>
  <inkml:trace contextRef="#ctx0" brushRef="#br0" timeOffset="247056.9446">14114 15056,'25'0,"-25"-24,24 24,1 0,0 0,0 0,0 0,24 0,-24-25,0 25,49 0,-49 0,0 0,0 0,24 0,1 0,-25 0,0 0,24 0,-24 0,0 0,0 0,24 0,-24 0,0 0,-25-25,25 25,-1 0,1 0</inkml:trace>
  <inkml:trace contextRef="#ctx0" brushRef="#br0" timeOffset="248590.9551">17438 14982,'24'0,"1"0,25 0,-25 0,24 0,-24 0,0 0,49 0,-24 0,0 0,-26 0,1 0,0 0,0 0,0 0,-1 0,1 0,0 0,0 0,-25-25</inkml:trace>
  <inkml:trace contextRef="#ctx0" brushRef="#br0" timeOffset="254978.0127">14511 16222,'0'25,"0"0,0 0,0-1,0 1,0 0,0 0,0 0,25 0,-25-1,0 1</inkml:trace>
  <inkml:trace contextRef="#ctx0" brushRef="#br0" timeOffset="256587.2325">14238 16321,'25'0,"-1"0,1 0,0 0,0 0,0 0,0 0,-1 0,1 0,0 0,0 0,0 0,-25 25,24-25,1 0,0 0,0 0</inkml:trace>
  <inkml:trace contextRef="#ctx0" brushRef="#br0" timeOffset="257703.1678">14511 16073,'0'25,"0"0,0 0,0 0,-25-25,25 24,0 1,0 0,0 0,0 0,0-1,0 1,0 0,0 0,0 0,25-25,-25 25,25-1,-25 1,0 0</inkml:trace>
  <inkml:trace contextRef="#ctx0" brushRef="#br0" timeOffset="260040.9403">18033 16024,'25'-25,"-25"50,0 0,0-1,0 1,0 0,0 0,0 0,0-1,0 1,0 0,0 0,0 0,0-1,0 1,0 0,0 0,0 0,25 0,-25-1,24 1,-24 0,25-25</inkml:trace>
  <inkml:trace contextRef="#ctx0" brushRef="#br0" timeOffset="268823.9453">19571 15032,'25'0,"0"0,-1 0,1 0,0 0,0 0,0 0,-1 0,1 0,0 0,0 0,0 0,-1 0,1 0,0 0,0 0,-25 24,0 1,0 0,0 0,0 24,0 1,0-25,0 24,0 1,0 0,0-25,0 24,0-24,0 25,0-1,0-24,0 25,0-1,0 1,0-1,0 1,0 0,0-26,0 26,0 0,0-26,0 1,0 0,0 25,0-1,0 1,0-25,0 24,0-24,0 0,0 0,0 0,-25-25,0 0,0 0,-24-25,24 25,-25 0,1 0,-1 0,1 0,24 0,0 0,0 0,0 0,25-25,0 0</inkml:trace>
  <inkml:trace contextRef="#ctx0" brushRef="#br0" timeOffset="270743.7601">20017 16049,'25'0,"0"0,0 0,0 0,49 0,-24 0,24 0,-24 0,-1-25,-24 25,25 0,-26 0,1 0,0 0,0 0,24 0,1 0,-25 0,25 0,-26 0,51-25,-50 25,-25-25,0 0,-25 1,0-1,0 0,0 25,25-25,-24 25,48 0,1 0,25 25,-25-25,-25 25,24-25,1 25,-25-1,25-24,-25 25,0 0,0 0,0 0,0-1,0 1,0 0,-25 0,0-25,25 25,-24-1,24 1</inkml:trace>
  <inkml:trace contextRef="#ctx0" brushRef="#br0" timeOffset="271994.1535">21754 15776,'25'-25,"-50"25,0 0,0 0,0 25,25 0,0-1,0 1,0 0,25-25,-25 25,25-25,0 0,0 25,-1-25,1 0,0 24,0-24,0 0,-25 25,0 0,0 0,-25-25,0 0,0 0,0 0,1 0,-1 0,0 0,0 0,-25 0,26 0,48 0,26 0,0 0</inkml:trace>
  <inkml:trace contextRef="#ctx0" brushRef="#br0" timeOffset="272863.703">22027 15726,'0'25,"24"0,1 0,-25-1,25 1,-25 0,25 0,0 0,-25-1,0 1,24-25</inkml:trace>
  <inkml:trace contextRef="#ctx0" brushRef="#br0" timeOffset="273608.6165">22027 15528</inkml:trace>
  <inkml:trace contextRef="#ctx0" brushRef="#br0" timeOffset="275654.9466">22473 15726,'0'-25,"0"1,-25 24,0 0,1 0,-1 0,0 0,0 0,25 24,0 1,0 0,25 0,0-25,0 0,-1 0,1 0,0 0,25 0,-50-25,24 25,-24-25,0 0,0 1,25 24,0 0,-25 24,25 1,0 25,24 24,-49 1,25-51,25 26,-25 24,24 1,-49-50,25-1,0 51,0-50,-1-1,-24 1,0 0,0 0,0 0,-24-25,-1 0,0 0,0 0,0-25,25 0,0 0,-49-49,24 49,25-25,-25 1,25-1,-25-24,25 49,0-25,0 26,0-1,0 0,0 0,0 0,0 1,0-1,25 25,-25-25,25 25,0 0</inkml:trace>
  <inkml:trace contextRef="#ctx0" brushRef="#br0" timeOffset="276847.5574">22895 15677,'25'0,"-25"24,24-24,-24 25,0 0,25 0,-25 0,25-25,-25 24,0 1,0 0,-25-25,0 0,25-25,0 0,0 1,0-1,0 0,0 0,0 0,0 1,0-1,25 25,0-25,0 25,0 0,-1 0,1 0,0 0,0 25,-25 0,0-1,25-24,-25 25,24-25,-24 25,0 0,0 0,25-1</inkml:trace>
  <inkml:trace contextRef="#ctx0" brushRef="#br0" timeOffset="278442.6259">23788 15577,'-25'0,"0"0,0 0,25 25,0 0,25-25,-25 25,25-25,-25 25,25-25,-1 0,1 0,-50-25,1 25,24-25,-25 25,25-25,-25 25,0-25,25 1,0-1,0 0,25 0,-25 0,25 25,-25-24,25 24,-1 0,1 0,0 0,0 0,25 0,-26 0,51 0,-50 0,-1 0,-24 24,0 1,0 0,25-25,-25 25,0 0,25 24,-25 1,25-1,-25-24,25 25,-25-25,0 24,24-24,-24 0,25 0,-25-1,0 26,0-25,25-25,-25 25,0-1,0 1,25-25,-25 25,0 0,-25-25</inkml:trace>
  <inkml:trace contextRef="#ctx0" brushRef="#br0" timeOffset="279143.3756">24061 15925,'0'-25,"24"25,1 0,0 0,0-25,0 0,-1 25,26 0,-25-25,0 25,-1 0,1 0</inkml:trace>
  <inkml:trace contextRef="#ctx0" brushRef="#br0" timeOffset="280049.9142">24954 15379,'-25'0,"0"25,25 0,0-1,0 1,0 0,0 0,0 0,0-1,0 1,25 0,-25 0,0 24,25-24,-25 0,0 0,24 0,-24-1,0 1,25 0,-25 0,25 0,0 24,-25-24,0 0,25 0,-1-1,-24 1,0 0,0 0,25 0,0-1,-25 1</inkml:trace>
  <inkml:trace contextRef="#ctx0" brushRef="#br0" timeOffset="280815.3542">24929 16024,'-25'0,"25"-25,25 0,-25 0,25 25,-1 0,1-24,0 24,0 0,0-25,-1 0,1 25,0 0,0 0,0 0,-1 0</inkml:trace>
  <inkml:trace contextRef="#ctx0" brushRef="#br0" timeOffset="281546.328">25350 15007,'0'-25,"-24"25,24 25,-25-25,25 25,-25-25,25 24,0 1,0 0,-25-25,25 25,-25 0,25 24,-24-49,24 25,0 0</inkml:trace>
  <inkml:trace contextRef="#ctx0" brushRef="#br0" timeOffset="282262.9031">25598 15453,'-24'25,"-1"0,25 0,0 0,0-1,0 1,0 0,0 0,0 0,0-1,0 1,0 0,25 0,-25 0,24-25,-24 24,25 26,0-25,0-25,0 0,-1 0</inkml:trace>
  <inkml:trace contextRef="#ctx0" brushRef="#br0" timeOffset="284063.6552">25797 15553,'25'0,"-1"0,1 0,0 24,-25 1,0 0,0 0,0 0,0-1,0 1,-25 0,0 0,1-25,24 25,0-50,0 0,0 0,24 0,1 25,-25-24,25-1,-25 0,25 0,-25 0,25 25,-25-24,25 24,-25-25,0 0,0 0,0 0,0 50,0 0,0 0,0 0,0-1,0 1,0 0,0 0,24 0,-24-1,25-24,0 0,0 0,0 0,-1 0,1 0,0 0,-25-24</inkml:trace>
  <inkml:trace contextRef="#ctx0" brushRef="#br0" timeOffset="284961.3155">26045 15329,'25'0,"0"0,-1 25,26 0,-50 0,50 0,-50-1,49 1,-24 25,0-25,-25 24,25-24,-25 0,0 24,0-24,0 0,0 25,0-26,0 1,0 0,0 0,0 0,-25-1,0 26,0-50,25 25,-25 0,1-25,-1 0</inkml:trace>
  <inkml:trace contextRef="#ctx0" brushRef="#br0" timeOffset="286519.839">27310 15429,'0'-25,"-25"25,0 0,1 0,-1 0,-25 0,25 25,25-1,0 1,0 0,0 0,0 0,0-1,0 1,0 0,25 0,-25 0,0-1,25 1,-25 0,25 0,0-25,-1 0,1 0,0 0,0 0,0 0,24 0,-24-25,0 25,-25-25,25 25,-25-25,24 25,-24-24,0-1,0 0,0 0,0 0,0 1,0-1,0 0,0-25,0 26,0-1,0 0,0 0,0 0,0 0,0 1,-24 24,-1-50</inkml:trace>
  <inkml:trace contextRef="#ctx0" brushRef="#br0" timeOffset="288136.0165">27484 15180,'0'25,"0"0,0 25,0-26,0 1,0 0,0 0,0 25,24-26,1 26,-25-25,0 0,0-1,0 1,25-25,-25 25,0 0,0 0,0-1,0 1,0 0,0 0,0 0,0-1,0 1,25-25,-25 25,0-50,0 0,0 1,0-1,0-50,0 51,0-26,0 25,0 0,0 1,0-1,0 0,25 0,-25 0,24 25,1 25,0 0,-25 0,25-25,-25 25,0-1,0 1,0 0,0 0,0 0,25-1,-25 1,0 0</inkml:trace>
  <inkml:trace contextRef="#ctx0" brushRef="#br0" timeOffset="289448.245">27955 15528,'-25'0,"0"0,0 25,25-1,0 1,0 0,-24 0,24 0,0-1,0 1,0 0,0 0,24 0,1-25,-25 24,25-24,0 0,-25-24,0-1,0 0,0 0,0 0,0 1,0-1,0 0,0 0,0 0,0 50,25 0,-1-25,-24 25,0 0,25-1,-25 1,0 0,25-25,-25 25,25 0</inkml:trace>
  <inkml:trace contextRef="#ctx0" brushRef="#br0" timeOffset="290546.7869">28153 15528,'25'0,"0"0,-25 25,25-25,-25 24,0 1,25 0,-25 0,24 0,-24-1,0 1,0 0,-24-25,24-25,0 0,0 1,0-1,0 0,0 0,0-24,0 24,0-25,0 25,0 1,0-1,24 0,1 25,0 0,-25 25,25-25,0 0,-1 0,-24 25,25-25,-25 24,25-24,0 25,-25 25,25-25,-25-1,24 1,1 0,-25 0,0 0,25-1</inkml:trace>
  <inkml:trace contextRef="#ctx0" brushRef="#br0" timeOffset="291977.0886">28972 15329,'-25'0,"0"0,0 0,1 0,24 25,0 0,0 0,0 0,0-1,24-24,-24 25,25-25,0 0,0 0,0 0,-1 0,1 0,0 0,0-25,0 1,-25-1,0 0,25 50,-25 0,24-1,-24 26,50 24,-25 26,0-26,-25 25,49 0,-24 25,25-24,-1 24,-49-50,25 1,0-1,-25-49,25 24,-25-24,0 0,24 49,-24-49,0 0,0 0,-24-25,-1 0,0-25,0 0,-74-74,25 25,-1-26,-24-24,24 25,51-25,-51 50,50-1,1 26,24-26,0 26,0 24,0-25,0 25,0-24,24 49,-24-50,25 50,0-25,-25 1,25-1,0 25,-25-25,24 25,1 0,-25-25,25 25</inkml:trace>
  <inkml:trace contextRef="#ctx0" brushRef="#br0" timeOffset="293025.7829">29394 15379,'24'0,"1"0,25 0,-25-25,24 25,-24 0,49-25,-49 0,0 25,0-24,-25-1,0 0,0 0,0 0,0 1,-25 24,25-25,-25 25,0 0,1 0,24 25,-25-25,25 24,0 1,0 25,0-25,0 24,25-24,-25 25,24-1,1-24,-25 25,50-25,-50-1,25 1,-1 0,1-25,0 0,0 0,0 0,-1 0,1 0</inkml:trace>
  <inkml:trace contextRef="#ctx0" brushRef="#br0" timeOffset="295277.983">19596 13444,'25'0,"-25"25,24-25,1 0,0 0,0 0,0 25,-1-25,1 0,0 25,-25-1,25-24,-25 25,25 0,-25 0,0 0,24-1,-24 26,0-25,0 24,0 26,0-1,0-24,0 24,25 1,-25-51,0 26,0-25,25 49,-25-49,0 25,0-1,0-24,0 25,0-25,0-1,0 26,0-25,0 0,0-1,0 1,0 0,0 0,0 0,0-1,0 1,0 0,0 0,0 0,-25-25,0 0,1 0,-1 0,0 0,0 0,0 0,1 0,-1 0,0 0,0 0</inkml:trace>
  <inkml:trace contextRef="#ctx0" brushRef="#br0" timeOffset="296135.8106">19943 14287,'25'0,"0"0,24-24,26-1,49 25,0 0,-25-25,50 0,-25 25,-25 0,-25-25,1 25,-26 0,-24 0,0 0,0 0,0 0</inkml:trace>
  <inkml:trace contextRef="#ctx0" brushRef="#br0" timeOffset="296849.7464">21034 14039,'0'25,"0"0,25-25,0 25,25 0,-1-1,1 1,-25 0,24 0,-24-25,0 25,0-1,-50-24,0 25,0-25,0 25,1 0,-26 0,50 0,-50-25,50 24,-24-24,-1 25,0 0,0-25</inkml:trace>
  <inkml:trace contextRef="#ctx0" brushRef="#br0" timeOffset="298910.9229">21903 14039,'0'25,"0"0,0 0,0 0,0-1,0 1,0 0,0 0,0 0,0-1,0 1,0 0,0-50,0 0,0 1,0-26,0 25,0 0,0 1,0-1,0 0,49-25,-24 26,0 24,0 0,-1 0,1 0,0 0,0 0,0 0,-1 0,1 24,-25 1,0 0,0 0,0 0,0-1,0 1,0 0,0 0,0 0,0-1,0 1,0 0</inkml:trace>
  <inkml:trace contextRef="#ctx0" brushRef="#br0" timeOffset="299879.7416">22374 14163,'-25'0,"25"25,0 0,0 0,0 0,25-25,-25 24,25 1,-25 0,24-25,-24 25,25-25,-25 25,25-25,0 0,0 0,-25-25,0 0,24 0,-24 0,0 1,0-1,-24 0,24 0,-25 25,0-25,0 1,0 24,1 24,24 1,0 0,-25-25,25 25,25-25,-1-25,1 0</inkml:trace>
  <inkml:trace contextRef="#ctx0" brushRef="#br0" timeOffset="300569.7626">22895 13866,'0'25,"0"-1,0 1,0 25,0-1,0-24,0 0,25 25,-25-26,24 1,-24 25,0-25,25-1,-25 1,0 0,0 0</inkml:trace>
  <inkml:trace contextRef="#ctx0" brushRef="#br0" timeOffset="301254.9216">22870 14238,'0'-25,"0"0,25 0,0 25,-1 0,1 0,0 0,0 0,0 0,-1 0,1 0,0 0,25 0,-26 0,1 0</inkml:trace>
  <inkml:trace contextRef="#ctx0" brushRef="#br0" timeOffset="302800.192">23986 13990,'0'0,"-25"0,25 25,0-1,0 1,0 0,0 0,0 0,0-1,0 1,0 0,0 0,50 0,-25-25,0 24,-1-24,1 0,0 0,0 0,0 0,-1 0,1 0,-25-24,25-1,0 0,0 0,-1-24,1 49,-25-25,0 0,0 0,0 0,25 1,-25-26,0 25,0-24,0 24,0-25,0 25,0 50,0 25,25 24,-25-24,25-1,-25 1,0-25,24 49,-24-49,0 0,0 0,0-1,0 1,25-25,-25-25</inkml:trace>
  <inkml:trace contextRef="#ctx0" brushRef="#br0" timeOffset="303983.6566">24507 14064,'0'-25,"0"1,0-1,25 25,0 0,-1 0,1 0,0 0,0 25,0-25,-25 24,24-24,-24 25,0 0,0 0,25-25,-25 25,25-1,-25 1,0 0,0 0</inkml:trace>
  <inkml:trace contextRef="#ctx0" brushRef="#br0" timeOffset="305312.9267">24954 14015,'-25'0,"0"0,0 0,0 24,25 1,0 0,0 0,0 0,0-1,0 1,25 0,-25 0,25-25,-25 25,25-25,0 0,-1 0,1 0,-25-25,0 0,0 0,0 0,0 1,0-1,0 0,25 25,-25 25,25 0,-25-1,25 1,-1 25,-24-25,0-1,25 1,-25-50</inkml:trace>
  <inkml:trace contextRef="#ctx0" brushRef="#br0" timeOffset="306447.7486">25152 14015,'25'0,"0"0,-1 24,-24 1,0 0,25 0,0 24,0-24,-25 0,0 0,25-25,-25 25,0-1,-25-24,0 0,25-24,0-1,0-25,0 1,0 24,0 0,0 0,0 0,0 1,0-1,25 0,-25 0,25 25,-1 0,1 0,0-25,0 25,0 0,-25 25,24 0,1-25,-25 25,25-25,-25 25,25-1,-25 1,25 25,-1-25,-24-1,25 1,-25 0,25 0,-25 0,0-1,-25-24</inkml:trace>
  <inkml:trace contextRef="#ctx0" brushRef="#br0" timeOffset="307912.9204">24209 13965,'-24'0,"-1"0,0 0,0 0,0 0,1 0,-1 0,0 0,0 0,0 0,1 0,24 25</inkml:trace>
  <inkml:trace contextRef="#ctx0" brushRef="#br0" timeOffset="309688.3148">24333 13717,'0'25,"0"0,0-1,0 1,25-25,-25 25,0 0,0 0,0-1,25-24,-25 25,0 0</inkml:trace>
  <inkml:trace contextRef="#ctx0" brushRef="#br0" timeOffset="312177.6982">25921 14089,'25'0,"0"0,24-25,-24 25,0-25,0 1,-25-1,0 0,0 0,0 0,-25 25,25-24,-25 24,0 0,0 0,1 0,-1 0,25 24,0 1,0 0,0 0,0 0,0-1,0 1,0 0,0 0,0 0,0-1,25-24,-1 25,-24 0,25-25,0 0,0 0,0 0,-1 0,1 0,-25-25</inkml:trace>
  <inkml:trace contextRef="#ctx0" brushRef="#br0" timeOffset="315960.917">26243 13940,'-24'-25,"-1"25,0 0,0-24,0 24,1 0,-1 0,0 0,0 0,0 0,-24 0,24 0,0 0,0 0,0 24,25 1,0 0,0 0,0 0,0-1,0 1,0 0,0 0,0 0,25-25,-25 24,25 1,0 0,0-25,0 0,-1 0,1 0,0 0,0-25,-25 0,25-24,-1 24,-24-49,25 74,0-50,-25 25,25 25,0 0,-1 0,-24 25,0 25,50-1,-50 26,50-1,-26 0,1 1,25-1,-25-24,-25 24,24-24,-24-25,25 24,-25-24,0 0,0 0,0 0,0-1,0 1,0 0,-25-25,1 0,-1-25,0-24,0 24,0-25,25 25,-24-24,-1-1,25 25,0 1,0-26,0 25,0-24,0 24,0-25,0 0,0 26,0-26,0 25,0 0,25 1,-1-1,-24 0,25 25,-25-25,25 0,0 1,0 24,-25-25,24 25,-24-25,25 0,0 25,-25-25,25 1,-25-1,0 0,0 0,25-24,-25 24,0 0,0 0,0 0,-25 25,0 0,0 0,25 25,0 0,0 25,0-26,0 26,0-25,0 0,25-1,-25 26,0-25,25 24,0-49,-25 25,24-25,1 0,0 0,0 0,0-25,-1 1,-24-1</inkml:trace>
  <inkml:trace contextRef="#ctx0" brushRef="#br0" timeOffset="316440.5897">26987 13940,'-24'0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7:24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4316 1488,'-25'0,"0"0,1 0,-26 25,25-25,-24 74,24-74,0 25,0-25,25 25,-25 0,25 0,0 0,0-1,25 1,0-25,-25 25,25-25,24 50,-24-50,25 24,-1 1,-24 0,-25 0,25-25,-25 25,0-1,-25-24,0 0,1 25,-26 0,0-25,26 0,-26 0,25 0,-24 0,-1 0,25 0,0 0,1 0,24-25,24 25</inkml:trace>
  <inkml:trace contextRef="#ctx0" brushRef="#br0" timeOffset="1044.3735">4862 1712,'-25'0,"0"24,0-24,25 25,0 0,0 0,0 0,0-1,0 1,0 0,0 0,0 0,25-1,-25 1,25-25,25 25,-26-25,1 0,25 0,-25 0,-1 0,1 0,0 0,-25-25,0 0,0 1,0-1,0 0,0 0,0 0,-25 1,0 24</inkml:trace>
  <inkml:trace contextRef="#ctx0" brushRef="#br0" timeOffset="2333.4331">4961 1687,'-25'0,"50"25,0-1,0 1,-1 0,-24 0,0 0,0-1</inkml:trace>
  <inkml:trace contextRef="#ctx0" brushRef="#br0" timeOffset="3285.5151">7045 1042,'0'-25,"-25"25,0 25,25 0,0-1,-25 26,25-25,0 0,-25 24,25-24,0 0,0 49,0-49,0 25,0-26,0 1,0 25,0-25,0-1,0 1,0 0,0 0,0 0,0 0,0-1,0 1,0 0,0 0,0 0,0-1,0 1,-24-25</inkml:trace>
  <inkml:trace contextRef="#ctx0" brushRef="#br0" timeOffset="3973.4559">6796 1563,'25'0,"0"0,0 0,0 0,24-25,1 25,-25 0,0 0,-1 0,1 0,-25-25,25 25</inkml:trace>
  <inkml:trace contextRef="#ctx0" brushRef="#br0" timeOffset="4871.3822">7813 1265,'-24'0,"-1"0,0 0,0 0,0 25,25 0,-24-25,24 24,0 1,0 0,0 0,-25-25,25 25,0-1,0 1,0 0,0 0,0 0,0-1,0 1,25 0,-1-25,1 0,0 0</inkml:trace>
  <inkml:trace contextRef="#ctx0" brushRef="#br0" timeOffset="6662.9052">8186 1364,'0'-25,"0"1,0-1,24 25,1 0,0 0,0 0,0 0,-1 0,1 25,0-1,-25 1,0 0,0 0,0 0,-25-1,0-24,1 0,48 0,-24 25,25-25,0 25,0 0,0 0,-25-1,0 1,0 0,0 0,0 0,-25-25,0 0,0 0,0 0,1 0,-1 0,0 0</inkml:trace>
  <inkml:trace contextRef="#ctx0" brushRef="#br0" timeOffset="7494.6724">8632 1166,'0'25,"0"-1,25 1,-25 0,25 0,-1 0,-24 24,50-24,-50 25,50-1,-26-24,1 0,0 0,-25-1,0 1,0 0,0 0,0 0,0 0,0 24,0-24,-25 0,0-25,1 25,-1-25,0 24,0-24,0 25,1-50</inkml:trace>
  <inkml:trace contextRef="#ctx0" brushRef="#br0" timeOffset="8048.1239">9277 1538,'25'0,"0"0,-1 0,1-25,25 25,24 0,1 0,-51 0,51 0,-50 0,-1 0</inkml:trace>
  <inkml:trace contextRef="#ctx0" brushRef="#br0" timeOffset="8831.6703">9500 1662,'50'0,"-25"0,-1 0,1 0,25 0,-25 0,-1 0,1 0,0 0</inkml:trace>
  <inkml:trace contextRef="#ctx0" brushRef="#br0" timeOffset="10286.523">9451 1687,'24'0,"1"0,0 0,0 0,24 0,-24 0,25 0,-25 0,-1 0</inkml:trace>
  <inkml:trace contextRef="#ctx0" brushRef="#br0" timeOffset="14799.7153">14337 1042,'0'25,"0"-1,-25 26,25 0,0-26,0 26,0 0,-25-26,25 1,0 0,0 25,0-26,0 1,25-25,0 0,0 0,0 0,0 0,-1-25,1 25,0 0,0 0,0 0,-1 0,1-24</inkml:trace>
  <inkml:trace contextRef="#ctx0" brushRef="#br0" timeOffset="15308.6549">14660 1339,'24'0,"1"0</inkml:trace>
  <inkml:trace contextRef="#ctx0" brushRef="#br0" timeOffset="17183.8517">14982 1290,'25'-25,"0"25,-1 0,1 25,0 0,-25-1,25 1,-25 0,0 0,0 0,0-1,-25-24,25-24,0-1,0 0,0 0,0 0,0 1,0-1,25 25,-25-25,25 0,-1 0,1 25,-25-24,25-1,0 0,0 25,-1 25,-24 0,0-1,25-24,-25 25,0 0,0 0,0 0,0-1,0 1,0 0,25 0,-25 0,0-1,-25-24,25-24,0-1,0 0,0 0,0 0,0 1,0-1,0 0,0-25,25 26,0 24,-25-25,0 0,25 0,0 25,-1 0,1 0,0 0,0 0,-25 25,0 0,0 0,0-1,25 26,-25-25,0 0,24-1,-24 1</inkml:trace>
  <inkml:trace contextRef="#ctx0" brushRef="#br0" timeOffset="17772.6521">15776 1215,'25'0,"-25"25,0 0,0 0,24 24,-24-24,0 0,0 0</inkml:trace>
  <inkml:trace contextRef="#ctx0" brushRef="#br0" timeOffset="18255.5059">15825 794,'25'25</inkml:trace>
  <inkml:trace contextRef="#ctx0" brushRef="#br0" timeOffset="19405.7994">15949 1091,'25'0,"-25"25,25 0,-25 0,0 24,25-24,0 0,-25 0,0 0,0-1,0-48,0-1,0 0,0-25,0 26,0-1,24 0,1 0,0 0,0 25,0 0,-1 0,-24 25,25-25,-25 25,0 0,25 0,-25-1,25 1,0 25,-1-25,-24-1,0 1,0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28:0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10145 1587,'25'0,"0"0,0 0,-1 0,1 0,0 0,0 0,0 0,24 0,-24 0,0 0,0 0,-1 0,1 0,0 0,0 0</inkml:trace>
  <inkml:trace contextRef="#ctx0" brushRef="#br0" timeOffset="1475.8071">10964 1439,'24'0,"1"0,-50 0,1 24,-26 1,25-25,0 0,1 0,-1 0,0 0,25-25,0 1,0-1,0 0,0 0,25 0,0 25,-1 0,1 0,0 0,0 0,0 0,-1 0,1 0,-25 25,25-25,0 50,-25-25,0 24,0 1,0-25,0-1,0 26,0-25,0 0,0 0,0 24,-25-24,0 0,0-25,25-25,0 0,0 0,0 1,0-1,25 0,0 0,0 25,0 0,-1 0,1 25,0-25,-25 25,25-25,0 0,-25 25</inkml:trace>
  <inkml:trace contextRef="#ctx0" brushRef="#br0" timeOffset="2498.7497">11336 1240,'0'25,"25"-25,-1 0,1 0,25 0,-1 0,1 0,0 0,-26-25,1 25,-25 25,0 0,0 0,0 24,0-24,0 0,0 24,25 1,-25-25,0 0,0-1,25 1,-25 0,0 25,0-25,0-1,25 51,-25-50,0 24,24-49,-24 25,-24-25</inkml:trace>
  <inkml:trace contextRef="#ctx0" brushRef="#br0" timeOffset="3256.687">11584 1712,'25'0,"-1"0,1 0,25 0,-1 0,1 0,0 0,-26 0,1 0,0 0</inkml:trace>
  <inkml:trace contextRef="#ctx0" brushRef="#br0" timeOffset="8472.9165">15875 719,'-25'0,"0"0,1 0,24 25,-25-25,25 25,0 0,0 0,25-25,-25 24,24-24,1 0,0 0,0 0,0 0,-1 0,1 0,0 0,-25-24,0-1,0 0,0 0,-25 25,0 0,1 0,-1 0,0 0</inkml:trace>
  <inkml:trace contextRef="#ctx0" brushRef="#br0" timeOffset="9624.867">14436 967</inkml:trace>
  <inkml:trace contextRef="#ctx0" brushRef="#br0" timeOffset="14170.859">6796 2332,'25'24,"0"1,25-25,24 0,1 0,49 25,-25 0,0-25,50 0,-50 0,0 25,25-25,-25 0,1 0,-1 0,75 0,-50 0,0 0,49 0,-24 0,-25 0,0 0,0 0,-25 0,1 0,-26 0,25 0,0 0,-24 0,-1 0,25 0,-24 0,-1 0,1 0,-1 0,-24 0,24 0,-24 0,-1 0,1 0,24 0,-24 0,-25 0,24 0,1 0,24 0,-24 0,24 0,-24 0,24 0,-24 0,-25 0,0 0,24 0,-24 0,0 0,25 0,-1 0,1 0,-25 0,24 0,1 0,24 0,-24 0,-1 0,1 0,-25 0,0 0,-1 0,1 0,0 0,0 0,24 0,-24 0,0 0,0 0,0 0,-1 0,1 0,0 24,0-24,0 0,0 0,-1 0,1 0,0 0,0 0,0 0,-1 0,1 0,25 0,-25 0,24 0,-24 0,0 0,0 0,-1 0,1 0,0 0,0 0,0 0,-1 0,1 0,0 0,0 0,-25-24,0-1,0 0,-25 25,25-50,0 26,-25-1,25-25,-25 1,25 24,0-50,0 26,-24-1,24 1,-25-1,25 25,0-49,0 24,-25-24,25 49,0-25,0 25,-25-24,25 24,0 0,0 0,0 1,0-1,-25 0,1 0,24 0,0 1,0-1,-25 0,25 0,-25 25,25-25,-25 1,0-1,1 25,-1-25,-25 0,-24 25,-1 0,-74-25,50 1,-50 24,25 0,-24 0,-1 0,0 0,50 0,-1 0,1 0,0 0,-50 0,50 0,0 0,-25-25,0 25,0 0,25 0,-1 0,1 0,-50 0,50 0,0 0,-25 0,0 0,0 0,25 0,-50 0,25 0,0 0,0 0,24 0,-24 0,25 0,0 0,25 0,-1 0,1 0,-26 0,26 0,-25 0,24 0,1 0,0 0,24 0,-24 0,-1 0,26 0,24 0,0 0,0 0,0 0,1 0,-1 0,0 0,0 0,-24 0,24 0,-50 0,50 0,-24 0,-1 0,1 0,-1 0,-24 0,49 0,0 0,0 0,25 25,0 24,0 1,0-1,0 51,0-51,0 50,0-49,0 24,25-24,-25 25,25-26,0 1,-25-1,0-24,0 50,24-51,-24 1,0 25,25-1,-25-24,0 0,0 25,0-26,0 1,0 0,25 49,-25-49,0 0,25 0,-25 0,0-1,25-24,-25 25,24-25,1 0,0 0,25 0,-1 0,26 0,-1 0,1 0,-26 0,1 0,-1 0,-24 0,25 0,-25 0,-1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0-11-29T18:31: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3646 5011,'0'24,"0"1,0 0,-25-25,1 0,24-25,0 0,0 1,0-1,0 0,24 0,1 25,0 0,0 0,0 0,0 0,-1 0,1 0,0 25,-25 0,25 24,0 1,-25 0,0-1,0 1,0-1,0-24,0 25,0-1,0-24,0 0,-25 0,0-25,0 0,0 0,1 0,24-25,0 0,0 0,24 25,-24-24,25-1,0 25,0 0,0 0,-1 0,1 0,0 0,0 25,0-1,-25 1,24-25,-24 25,0 0,25-25,-25 25</inkml:trace>
  <inkml:trace contextRef="#ctx0" brushRef="#br0" timeOffset="2087.1554">4068 4862,'0'-25,"25"25,0 0,-1 0,-24 25,25 0,-25-1,25-24,0 25,-25 0,0-50,0 0,0 1,0-1,0 0,25 25,-25-25,24 25,1 0,0 25,-25 0,0 0,0-1,25-24,-25 25,0 0,0 0,0 0</inkml:trace>
  <inkml:trace contextRef="#ctx0" brushRef="#br0" timeOffset="3951.1168">4762 4911,'0'-24,"-24"-1,24 0,-25 25,25-25,-25 25,25-25,0 0,-25 1,0 24,1 0,-1 0,0 0,0 24,25 1,0 0,0 0,0 0,0 24,0-24,0 0,25 25,0-26,0-24,-1 0,1 0,0 0,-25-24,0-1,0 0,0 0,0-24,0 24,0 0,0 0,0 0,0 0,0 1,0-1,0 0,0-25,0 26,0-1,0 0,0 0,0 0,0 1,0-1,0 0,0 50,0 0,0 24,0 1,0 24,0-24,0-25,0-1,0 26,0-25,0 25,0-26,0 1,25 0</inkml:trace>
  <inkml:trace contextRef="#ctx0" brushRef="#br0" timeOffset="4967.8631">5085 4986,'0'25,"0"-1,25 1,-25 0,25 25,-25-26,0 1,24 25,-24-1,0-24,25 0,-25 25,0-26,25 26,-25-75,-25-24,0 24,25-25,-24 25,24-24,0 24</inkml:trace>
  <inkml:trace contextRef="#ctx0" brushRef="#br0" timeOffset="6198.3048">5110 5011,'25'0,"-1"0,1 0,0 0,-25 24,25 1,0-25,-25 25,24-25,-24 25,25-25,-25 25,25-1,0 26,0-25,-25 0,24-1,-24 1,0 0,0 0,-24 0,24-1,-25-24,0 0,25 25,-25-25,0 0,1 0,-1 0,0 0,25 25,-25-25,0 0,1 0,48 0,-24-25,50 25,-25-25</inkml:trace>
  <inkml:trace contextRef="#ctx0" brushRef="#br0" timeOffset="6949.1429">5581 5283,'25'0,"0"0,-1 0,1 0,0 0,0 0,0 0,-1 0,1 0</inkml:trace>
  <inkml:trace contextRef="#ctx0" brushRef="#br0" timeOffset="7735.1518">6176 4887,'0'24,"0"1,0 0,0 0,0 0,0 24,0-24,0 25,0-26,0 26,0 0,0-26,0 1,0 0,0 0</inkml:trace>
  <inkml:trace contextRef="#ctx0" brushRef="#br0" timeOffset="8415.1107">5953 4837,'25'0,"0"0,0 0,-1 0,51 0,-1 0,1 0,-26 0,26 0,-26 0,1 0,-25 0,-1 0</inkml:trace>
  <inkml:trace contextRef="#ctx0" brushRef="#br0" timeOffset="9446.3717">6598 5110,'25'0,"0"0,-1 0,1 0,-25-25,0 0,0 0,0 1,0-1,-25 25,1 0,-1 0,0 25,25-1,-25-24,25 50,0-25,0 0,0 24,0-24,0 0,0 0,0-1,0 1,0 0,50-25,-25 0,-1 0,1 0,0 0,0 0,0 0,-1 0,-24-25,0 0,25 1</inkml:trace>
  <inkml:trace contextRef="#ctx0" brushRef="#br0" timeOffset="10406.1512">7020 5035,'0'-24,"0"-1,-25 0,0 25,0 0,1 0,-1 0,0 0,25 25,0 0,0-1,0 1,0 0,0 0,0 0,25-25,-25 24,25-24,24 25,-24-25,0 25,49-25,-49 0,0 25,0 0,-1-25,-24 24,25-24,-25 25,-25-25,1 0,-1 0,0 0,-25 0,26 0,-1 0,0 0,0 0,50 0,0 0,24 0,-24-49</inkml:trace>
  <inkml:trace contextRef="#ctx0" brushRef="#br0" timeOffset="11177.5857">7615 4589,'0'25,"0"24,0 1,0-1,0 26,25-25,-25-1,25 1,-25-1,0 1,0 0,24-26,1 26,-25-25,0 0,0-1,25 1,0-25</inkml:trace>
  <inkml:trace contextRef="#ctx0" brushRef="#br0" timeOffset="11750.2245">7590 5085,'-25'-25,"50"25,0-25,25 1,-26 24,51-25,-50 25,-1 0,1 0</inkml:trace>
  <inkml:trace contextRef="#ctx0" brushRef="#br0" timeOffset="28806.6552">4167 9029,'25'-25,"-25"0,-25 0,0 25,1 0,-1 0,0 0,0 0,0 0,25 25,-24-25,24 25,0 0,0 0,0 0,0-1,0 1,0 0,0 0,24-25,-24 25,25-25,-25 24,25-24,0 0,-25 25,25-25,-1 0,1 0</inkml:trace>
  <inkml:trace contextRef="#ctx0" brushRef="#br0" timeOffset="29677.8879">4390 9128,'25'0,"0"0,0 0,0 0,-1 0,1 0,0 0,0 0,-50 0</inkml:trace>
  <inkml:trace contextRef="#ctx0" brushRef="#br0" timeOffset="30326.9467">4415 9277,'25'0,"0"0,0 0,24 0,-24 0,25 0,24 0,-24 0,-1 0,-24 0,0 0</inkml:trace>
  <inkml:trace contextRef="#ctx0" brushRef="#br0" timeOffset="31677.9874">5159 9153,'-24'0,"24"25,0 0,0-1,0 1,0 0,0 0,0 0,24-25,1 0,25 24,-25-24,-1 0,26 0,-25 0,0 0,-1-24,-24-1,0 0,0 0,0 0,0 1,0-1,0 0,0 0,-24 25,-1 0,0 0,0 0,0 0,1 0,-1 0,0 25,50-25</inkml:trace>
  <inkml:trace contextRef="#ctx0" brushRef="#br0" timeOffset="32477.8863">6945 9277,'-24'25,"24"0,0-1,-50 26,25-25,0-25,0 0,1 0</inkml:trace>
  <inkml:trace contextRef="#ctx0" brushRef="#br0" timeOffset="33350.0228">8186 8954,'-25'0,"0"0,0 0,0 25,25 0,0 0,0 0,0 0,0 24,-24-24,24 0,0 0,0 24,0-24,0 0,0 0,0-1,24 26,-24-25,25-25,-25 25,0-1,0 1,0 0,0 0,0 0,0-1,0 1,0 0,0 0,0 0</inkml:trace>
  <inkml:trace contextRef="#ctx0" brushRef="#br0" timeOffset="34175.9439">8012 9401,'25'0,"0"0,-1 0,1 0,0 0,0-25,0 25,-1 0,1 0,0-25,0 25,24 0,-24 0</inkml:trace>
  <inkml:trace contextRef="#ctx0" brushRef="#br0" timeOffset="34791.9116">8607 8582,'-25'25,"1"0,-1 0,0-25,0 25,0-1</inkml:trace>
  <inkml:trace contextRef="#ctx0" brushRef="#br0" timeOffset="35544.1746">8533 8533,'-25'0,"0"0,0 0,1 0,-1 0,0 0,0 25,0-25,1 0,-1 24,0-24,0 0</inkml:trace>
  <inkml:trace contextRef="#ctx0" brushRef="#br0" timeOffset="36400.4395">8930 8979,'-25'0,"0"0,0 0,0 0,1 25,-1-25,0 25,25 0,-25-25,0 25,1-1,24 1,0 0,0 0,0 0,0-1,0 1,0 0,0 0,0 0,0-1,0 1,24-25,1 25,0-25,0 0,24 0,-24 0,0 0,0 0,0 0</inkml:trace>
  <inkml:trace contextRef="#ctx0" brushRef="#br0" timeOffset="37558.4453">9128 9029,'0'25,"-25"0,25-1,0 1,0 0,0 0,0 0,0-1,0 1,0 0,0 0,25-25,0 0,0 0,0 0,-1 0,-24-25,0 0,0 0,0 1,0-1,0 0,0 0,0 0,-24 25,-1 0,0 0,0 0</inkml:trace>
  <inkml:trace contextRef="#ctx0" brushRef="#br0" timeOffset="38494.1205">9327 9004,'24'0,"1"0,-25 25,25-25,-25 25,0 0,25-25,-25 24,0 1,0 0,0 0,0 0,0-1,-25 1,0 0,25-50,25 25</inkml:trace>
  <inkml:trace contextRef="#ctx0" brushRef="#br0" timeOffset="39045.9263">9897 9054,'25'0,"0"0,-1 0,26 0,-25 0,25 0,-1 0,26 0,-26 0,26 0,-26 0,-24 0,25 0,-26 0,-48 25</inkml:trace>
  <inkml:trace contextRef="#ctx0" brushRef="#br0" timeOffset="39663.7933">9947 9351,'24'0,"26"0,0 0,24 0,-49 0,25 0,-1 0,26 0,-1 0,-24 0,-1 0,1 0,-25 0,-1 0,1-24</inkml:trace>
  <inkml:trace contextRef="#ctx0" brushRef="#br0" timeOffset="40525.11">11187 9004,'0'0,"-25"0,-25 0,26 0,24 50,0-25,0-1,0 1,0 0,24 0,1-25,25 0,0 0,-26 0,1 0,25 0,-1 0,1 0,-25-25,-25 0,0 0,0 1,0-1,0 0,0 0,-25 25,0 0,0 0,1 0,-26 0,25 0,0 0,1 0</inkml:trace>
  <inkml:trace contextRef="#ctx0" brushRef="#br0" timeOffset="42516.9232">4291 10368,'0'-24,"-25"24,1 0,24-25,-25 25,0 0,0 0,0 0,1 0,24 25,-25-1,25 1,0 0,0 0,0 0,0-1,0 1,0 25,0-25,49-1,-49 1,25-25,-25 25,50-25,-25 25,-1-25,1 0,0 0,0 0,0 0,-1 0,1 0,-25-25</inkml:trace>
  <inkml:trace contextRef="#ctx0" brushRef="#br0" timeOffset="43120.3751">4688 10517,'25'0,"0"0,-25 25,24-25,26 0,-25 0,25 0,-1 0,-24 0,0 0,24 0,-24 0,0 0,-25 25</inkml:trace>
  <inkml:trace contextRef="#ctx0" brushRef="#br0" timeOffset="43856.0905">4812 10790,'0'25,"25"-25,0 0,0 0,24 0,-24 0,25 0,-26 0,1 0,0 0,0 0,0 0,-1 0,1 0</inkml:trace>
  <inkml:trace contextRef="#ctx0" brushRef="#br0" timeOffset="45415.8157">5432 10567,'25'0,"0"0,0 0,-1 25,-24-1,0 1,-24 0,-1-25,25 25,-25 0,0-25,25 24,-25-24,1 0,-1 0,0 0,50 0,0 0,-1 0,1 0,0 0,0 0,0 0,-1 25,1 0,-25 0,25-25,-25 25,0-1,0 1,0 0,-25-25,0 25,1-25,-1 0,0 0,0 0,0 0,-24 0,24 0,-25 0,26 0,-26 0,25 0</inkml:trace>
  <inkml:trace contextRef="#ctx0" brushRef="#br0" timeOffset="46941.1029">5507 10616,'0'-24,"-25"24,0 0,0 0,0 0,1 0,-1 0</inkml:trace>
  <inkml:trace contextRef="#ctx0" brushRef="#br0" timeOffset="48134.0764">8731 10393,'-25'0,"1"0,-1 0,0 0,25 25,0 0,0 0,0-1,0 1,-25 25,25-25,0-1,0 26,0-25,0 0,0-1,0 1,0 0,0 0,0 0,25-1,-25 1,0 0,0 0,25 24,-25 1,0-25,0 0,-25-25</inkml:trace>
  <inkml:trace contextRef="#ctx0" brushRef="#br0" timeOffset="48701.1015">8508 10641,'25'0,"0"0,-1 0,1 0,25 0,-1-25,-24 25,25 0,24-24,1-1,-1 25,-24 0</inkml:trace>
  <inkml:trace contextRef="#ctx0" brushRef="#br0" timeOffset="49311.7892">9302 10195,'0'-25,"-25"25,0 0,0 0,25 25,-24-25,-1 0,0 0,0 0,25 25,-25-25,1 0</inkml:trace>
  <inkml:trace contextRef="#ctx0" brushRef="#br0" timeOffset="49847.9133">9351 9947,'0'24,"-24"1,-1-25,25 25,-25-25,0 0,0 0,25 25,-24 0,-1-25,0 0</inkml:trace>
  <inkml:trace contextRef="#ctx0" brushRef="#br0" timeOffset="50590.1248">9723 10220,'0'24,"-24"1,24 25,-25-25,-25 49,50-49,-25 0,25 24,-49 1,24-1,0-24,25 25,0-25,0-1,0 26,0-25,0 0,0-1,0 26,0-25,0 0,0 24,0-24,0 25,25-26,0-24,49 50,-49-50,25 0,24 0,0 25,-49-25,25 0,-1 0,1 0,-25 0</inkml:trace>
  <inkml:trace contextRef="#ctx0" brushRef="#br0" timeOffset="51950.1103">9327 9947,'24'0,"-24"24,-24 1,-1-25,0 0,0 0,0 25,1-25,-1 0,0 0,0 25,0-25,1 0,-1 0,0 25,0-25,0 0,0 25,50-25,0 0</inkml:trace>
  <inkml:trace contextRef="#ctx0" brushRef="#br0" timeOffset="53773.8393">10220 10468,'24'0,"1"0,0 0,0 0,0 0,-1 0,1 0,0 0,-25 24,0 1,0 0,0 0,0 0,-25-25,0 24,25 1,-24-25,24 25,-25-25,50 0,-1 0,1 0,0 0,0 0,-25 25,0 0,0-1,0 1,0 0,0 25,-25-50,0 49,-49-24,24-25,1 0,24 0,0 25,-25-25,26 0,-1 0,0 0,0 0,25-25,0 0</inkml:trace>
  <inkml:trace contextRef="#ctx0" brushRef="#br0" timeOffset="54605.3916">10393 10244,'25'0,"49"0,1 0,-26 0,-24 0,25 0,-25 25,-1-25,1 50,0-25,0-1,-25 26,25 0,-1-1,-24-24,25 25,-25-26,0 1,0 25,0-1,0 1,0 0,-49-26,24 26,-25 0,-24-26,24 1,1 0,-1-25,25 25,-24-25,-1 0,25 0,0 0,50 0</inkml:trace>
  <inkml:trace contextRef="#ctx0" brushRef="#br0" timeOffset="55231.101">11534 10517,'25'0,"25"0,-1 0,1 0,-1 0,-24 0,0 0,25 0,-26 0,1 0</inkml:trace>
  <inkml:trace contextRef="#ctx0" brushRef="#br0" timeOffset="55863.0661">11658 10716,'25'0,"0"0,0 0,-1 0,26 0,0 0,-1 0,26 0,-1 0,-49 0,24 0,-24 0,0 0</inkml:trace>
  <inkml:trace contextRef="#ctx0" brushRef="#br0" timeOffset="57287.8828">12774 10393,'0'-25,"25"25,0 0,0 0,0 0,-1 0,1 0,0 0,-25 25,0 0,0 0,0 0,-25-25,25 24,-49 1,24-25,0 0,0 0,0 0,50 0,25 0,-1 25,-24-25,0 25,0-25,0 0,-25 25,24-25,-24 24,0 1,0 0,0 0,0 0,0-1,0 1,-24-25,-26 25,25 0,-24-25,-1 0,25 0,0 0,-24 0,-1 0,25 0,1 0</inkml:trace>
  <inkml:trace contextRef="#ctx0" brushRef="#br0" timeOffset="58414.0647">13271 10145,'-25'0,"25"25,-25 0,25 0,0-1,-50 26,50 0,0-1,-25 1,25-25,0-1,0 26,0-25,0 24,0-24,0 25,0-1,0-24,25 0,-25 0,25 0,0-25,0 24,0-24,-1 0,1 0,0 0,0 0,0-24,-1-1,1 0,25-25,-50 26,0-1,0 0,-25 25,25-25,-25 0,0 1,1 24,-1-25,-25 0,-24 25,24 0,25 0,0 0,1 0,-1 0,0 0,25-25,0 0</inkml:trace>
  <inkml:trace contextRef="#ctx0" brushRef="#br0" timeOffset="60344.5633">11460 8954,'-25'-24,"0"24,0 0,1-25,-1 25,0 0,0 0,0 0,1 0,-1 0,0 0,0 0,0 0,0 0,1 25,24-1,-25-24,0 0,25 25,-25-25,25 25,0 0,0 0,0 0,0-1,0 1,0 0,0 0,0 0,0-1,0 1,0 0,0 0,25-25,-25 25,25-25,0 0,-1 0,1 24,25-24,-25 0,0 0,-1 0,1 0,25 0,-25 0,-1 0,1 0,-25-24,25-1,-25 0,0 0,0 0,0 1,0-1,0 0,25 0,-25 0,0 1,0-1,0 0,0 0,0 0,-25 0</inkml:trace>
  <inkml:trace contextRef="#ctx0" brushRef="#br0" timeOffset="62110.5987">14114 10096,'0'-25,"25"25,-1 0,-24 25,25-25,25 24,-1 1,1 0,25 0,-1 0,0-25,26 0,-26 0,0 0,1 0,-50 0,-1 24,1 1,-25 0,0 0,-49 49,24-24,-50 49,26-49,-50 49,24 0,1-49,-1-1,1 1,-1-1,51-49,-26 0,25 25,50-25,-25-25,25 25,-25-24,74-26</inkml:trace>
  <inkml:trace contextRef="#ctx0" brushRef="#br0" timeOffset="62956.4875">15751 10046,'-50'0,"26"25,-1 0,-25 24,50-24,-25 0,1-25,24 49,0-24,0 0,0 0,0 0,24-25,1 0,50 0,-51 0,26 0,0 0,24 0,0 0,-24-25,-25 0,49 0,-74 0,25 25,-25-24,0-1,0 0,0 0,0 0,-25 1,0-1,1 25,-26-25,0 25,1 0,-26 0,-24-25,50 25,-1 0,0 0,1 0,24 0</inkml:trace>
  <inkml:trace contextRef="#ctx0" brushRef="#br0" timeOffset="66238.5334">7813 12229,'0'25,"0"-1,25-24,0 0,49 0,26 0,-26 0,25 0,1 0,-26 0,25 0,-49 0,-1 0,-24 0,0 0</inkml:trace>
  <inkml:trace contextRef="#ctx0" brushRef="#br0" timeOffset="66791.2657">7689 12551,'0'0,"25"0,25 0,-1 25,26 0,-1-25,1 25,-1-25,1 0,-1 0,0 0,-24 0,0 0,-26 0,1 0</inkml:trace>
  <inkml:trace contextRef="#ctx0" brushRef="#br0" timeOffset="67992.104">8334 12030,'25'25,"0"0,0 24,24-24,1 25,0 0,49-26,-74 1,49 25,-49-50,0 25,-1-1,-24 1,0 0,0 0,-24 24,-26-24,0 25,1-50,-1 74,25-49,-24 0,49 0,0 49,-50-49,25 0,-24-25,24 24</inkml:trace>
  <inkml:trace contextRef="#ctx0" brushRef="#br0" timeOffset="71933.853">10542 12303,'0'-25,"0"1,-25 24,0 0,1 0,-1 0,0 0,0 0,0 0,1 0,24 24,-25-24,0 25,25 0,0 0,-25-25,25 25,0-1,0 1,0 0,0 0,0 0,0-1,0 1,0 25,0-25,0-1,0 1,0 0,0 0,0 0,0-1,0 1,0 0,0 0,0 0</inkml:trace>
  <inkml:trace contextRef="#ctx0" brushRef="#br0" timeOffset="73543.2357">10294 12353,'0'25,"-25"-25,25 49,0 26,0-26,-25 1,25-1,-24-24,24 0,0 0,0 0,0-1,0 1,0 0,0 0,0 0,0-1,0 1,0 0,0 0,24-25,1 0,0 0,0 0,0 0,-1 0,1 0,0 0,0 0,0 0,-1 0,1 0,0 0,0 0</inkml:trace>
  <inkml:trace contextRef="#ctx0" brushRef="#br0" timeOffset="75967.6204">10492 12328,'0'25,"0"0,0 24,0-24,0 0,-24 24,-1-24,25 0,0 0,-25 0,0-1,25 26,-25-50,1 50,-1-26,25 1,-50 25,25-25,-24-1</inkml:trace>
  <inkml:trace contextRef="#ctx0" brushRef="#br0" timeOffset="78037.8815">10790 12799,'0'-25,"0"50,0 0,0 0,0 0,0-1,0-48,25 24,-25-25,25 0,-50 25,50 0,-1 0,1 0,25 0,-25 0,-1 0,1 0,-50 0,1 0,-1 0,0 0,0 0,0 0,1 0,-1 0,0 0,25-25,25 0,0 25,-1 0,26-24,-25 24</inkml:trace>
  <inkml:trace contextRef="#ctx0" brushRef="#br0" timeOffset="79982.8144">11385 12551,'25'0,"0"0,0 0,0 0,-25 25,0 0,0 0,24-1,-24 1,0 0,0 0,0 0,0-1,0-48,0-1,0 0,25 25,-25-25,0 0,25 1,-25-1,25 25,-25-25,25 25,-1 0,1 0,0 0,0 0,0 0,-1 0,-24 25,0 0,0-1,25 1,-25 0,0 0,0 0,0-1,0 1,0 0,0 0,-25-25,25-25,-24 0,-1 25,25-25,0 1,0-1,0 0,25 25,-25-25,24 0,-24 1,25-1,0 0,0 25,0 0,-25-25,24 25,1 0,0 0,-25 25,25 0,-25 0,25-1,-25 1,24-25,-24 25,0 0,25 0,-25-1,0 1</inkml:trace>
  <inkml:trace contextRef="#ctx0" brushRef="#br0" timeOffset="80519.0792">12278 12601,'0'25,"0"-1,0 1,0 0,25-25,-25 25,25 0</inkml:trace>
  <inkml:trace contextRef="#ctx0" brushRef="#br0" timeOffset="81008.0783">12303 12402</inkml:trace>
  <inkml:trace contextRef="#ctx0" brushRef="#br0" timeOffset="82276.779">12477 12526,'25'0,"-1"0,1 0,-25 25,25-25,0 50,0-50,-25 25,24-25,-24-25,0 0,0 0,0 0,25 1,0 24,-25-25,25 0,0 25,-1 0,-24 25</inkml:trace>
  <inkml:trace contextRef="#ctx0" brushRef="#br0" timeOffset="83719.0733">12576 12551,'25'0,"0"25,-1 0,1 0,0-1,25 1,-26 0,-24 0,25 24,0-49,-25 25,25-25,-25 25,-25-25,0 0,25-25,0 0,0 1,0-1,0 0,0 0,0-49,0 49,0-25,0 26,0-1,0 0,25 25,0 0,0 0,-1 0,1 0,0 0,0 0,0 0,-1 25,1 0,0-1,-25 1,0 0,25-25,-25 25,0 0,0-1,0 1,25-25,-25 25,0 0,0 0,0-1</inkml:trace>
  <inkml:trace contextRef="#ctx0" brushRef="#br0" timeOffset="85477.2844">14089 12402,'0'0,"-25"0,-24 0,-1 0,0 0,26 0,24 25,-25-25,0 25,0 0,25 0,0-1,0 1,0 25,0-25,0-1,25-24,0 0,0 0,24-24,-49-1,25 25,-25-25,0 0,0 0,0 1,0-1,0 0,0 50,25 24,0 1,-25-25,24 0,-24-1,25 1,0 0,-25 0,25-25,24 0,-24 0,0 0,0 0,0 0,24 0,1 0,0-50,-1 1,-24 24,0 0,-25 0,0-24,25-1,-25 25,0-49,0 24,0 1,0 24,0-25,0 0,0 1,0 24,0 0,0 0,0 50,0 25,0-1,0 1,0 25,0-1,0-24,0 24,24-24,-24-26,0 26,25-25,0 0,-25-1,25 1,0-25,-1 0,1 0,0 0,0 0,0 0,-1 0,1-25,-25 1,25 24,-50 0</inkml:trace>
  <inkml:trace contextRef="#ctx0" brushRef="#br0" timeOffset="86119.8124">14312 12378,'25'0,"0"0,25 0,-1 0,50 0,-49 0,49 0,0 0,-24 0,-1 0,-49 0,0 0,0 0,-1 0,1 0</inkml:trace>
  <inkml:trace contextRef="#ctx0" brushRef="#br0" timeOffset="87143.0317">15875 12303,'0'-25,"0"1,25 24,0 0,-1 0,1 0,0 0,0 0,0 0,-1 0,1 24,0 1,0 0,-25 0,0 0,0-1,0 1,0 0,0 0,-25-25,0 25,-24-25,24 0,0 0,0 0,0 0,1 0,-1 0</inkml:trace>
  <inkml:trace contextRef="#ctx0" brushRef="#br0" timeOffset="88095.0353">16545 12179,'-25'0,"0"0,0 0,1 0,-1 0,25 25,-25 0,0 0,0-25,25 24,0 1,0 0,0 0,0 0,0-1,25 1,0 0,0 0,0 0,-1-25,-24 24,25-24,25 0,-25 0,24 0,-24 0,0 0,0 0,-1 0,1 0,0 0,0 0,0-24</inkml:trace>
  <inkml:trace contextRef="#ctx0" brushRef="#br0" timeOffset="88687.8441">17066 12303,'49'0,"1"0,24 0,1 0,-1 0,-24 0,-26 0,1 0,25 0,-25 0</inkml:trace>
  <inkml:trace contextRef="#ctx0" brushRef="#br0" timeOffset="89207.7779">17214 12526,'25'0,"0"0,25 0,-1-24,26 24,-1-25,-24 25,-1 0,-24-25,0 25</inkml:trace>
  <inkml:trace contextRef="#ctx0" brushRef="#br0" timeOffset="90407.8177">17835 12179,'0'-25,"0"0,24 25,1 0,50-49,-26 49,26 0,-26 0,1 0,-25 0,-1 0,1 0,0 0,-25 25,0-1,-25 1,0 0,25 0,-49-25,24 25,0-25,0 25,50-25,0 0,0 0,24 0,-24 0,25 24,-25-24,-25 25,24-25,-24 25,0 0,25 0,-25-1,0 26,0-25,0 0,-25-1,-24 1,-26-25,26 0,-1 0,1 0,-1 0,25 0,-24 0,24 0,0 0,0 0</inkml:trace>
  <inkml:trace contextRef="#ctx0" brushRef="#br0" timeOffset="95168.3192">10567 13667,'-25'0,"0"0,0 0,1 0,-1 0,0 25,25 0,0 0,0 0,-25 24,25 1,0-25,0 24,0-24,0 0,0 0,0 24,0 1,0-25,0-1,0 26,0-25,0 0,0 24,0-24,0 0,0 0,0 0,0-1,0 1,-25-25</inkml:trace>
  <inkml:trace contextRef="#ctx0" brushRef="#br0" timeOffset="95773.8595">10269 14163,'0'-24,"25"24,0 0,0 0,-1 0,26-25,0 25,-26 0,1 0,0 0,0 0,0 0,-1 0</inkml:trace>
  <inkml:trace contextRef="#ctx0" brushRef="#br0" timeOffset="96407.0258">10914 13841,'-25'0,"0"0,1 0,24 25,-25-25,25 25,0-1,0 1,-25-25,25 25,0 0,0 0,0-1,0 1,0 0,0 0,0 0,25-1,-25 1,25-25,-1 25,1 0,-25 0,25-25,0 0,0 0</inkml:trace>
  <inkml:trace contextRef="#ctx0" brushRef="#br0" timeOffset="97823.0586">11063 14064,'0'-25,"25"25,-25-24,24 24,1 0,0 0,0 0,0 0,0 0,-1 0,1 0,0 0,0 0,-25 24,0 1,0 0,0 0,-25-25,-25 25,26-1,-1-24,50 0,-1 0,26 0,-25 0,0 25,-1 0,1-25,-25 25,0 0,0-1,-25 1,1-25,-1 0,0 0,0 0,25 25,-25 0,1-25,-1 0,0 0,0 0</inkml:trace>
  <inkml:trace contextRef="#ctx0" brushRef="#br0" timeOffset="98616.061">11460 13891,'25'24,"24"26,-24 0,0-26,0 1,-1 25,-24-25,0-1,0 26,0-25,0 0,0-1,0 1,0 0,-24-25,-1 0,0 0,25 25,-25-25,50 0</inkml:trace>
  <inkml:trace contextRef="#ctx0" brushRef="#br0" timeOffset="99199.4417">12328 13990,'25'0,"0"0,-1 0,26 0,-25 0,0 0,-1 0,1 0</inkml:trace>
  <inkml:trace contextRef="#ctx0" brushRef="#br0" timeOffset="99672.8273">12278 14263,'25'0,"0"0,0 0,0 0,-1 0,26 0,-25 0,0 0,-1 0,51-25,-50 25,-1-25,26 25,-25 0</inkml:trace>
  <inkml:trace contextRef="#ctx0" brushRef="#br0" timeOffset="100220.9855">13221 13891,'25'0,"24"24,1-24,24 0,1 0,-26 0,1 0,-25 0</inkml:trace>
  <inkml:trace contextRef="#ctx0" brushRef="#br0" timeOffset="101254.7491">14064 13791,'-25'0,"1"0,-51 0,26 0,-26 0,50 0,1 0,-1 0,25-24,25-1,-1 25,1 0,0 0,0 0,0 0,-1 0,1 0,0 0,0 0,0 25,-25-1,24 1,1 25,-25 24,25-49,-25 25,0-26,0 26,0-25,0 49,-25-49,-24 25,-1-26,25-24,0 0,1 0,-1 0,0 0,0 0,25-24,0-1,0 0,0 0,0 0,50 25,-1-24,-24-1,25 25,-25 0,-1 0,1 0,0 0,-25 25,25-25,-25 24,25 1,-1 0,-24 0,25-25</inkml:trace>
  <inkml:trace contextRef="#ctx0" brushRef="#br0" timeOffset="102102.7888">14213 13791,'25'0,"0"0,24 0,1 0,24 0,1-24,24 24,-25-25,1 25,-1 0,-24 0,-25-25,-1 25,1 0,-25 25,0 0,0-1,-25 1,25 50,-24-26,24-24,0 0,0 24,-25-24,25 0,0 0,0 0,0-1,0 1,0 0,0 0,0 0,-25-25,25 24,-25 1</inkml:trace>
  <inkml:trace contextRef="#ctx0" brushRef="#br0" timeOffset="102749.0471">14759 14089,'25'0,"-1"0,26 0,-25-25,0 25,24 0,-24-25,0 25,0 0,-1 0,1 0,0 0,0 0,-25 25,-25-25</inkml:trace>
  <inkml:trace contextRef="#ctx0" brushRef="#br0" timeOffset="103438.6312">14957 14139,'0'24,"-25"-24,25 25,0 0,0 0,0 0,0-1,-24 26,24-25,0 25,-25-26,0 1,25 0,0 0,-25 0,25-1,-25 26,25-25,0 0,0-1,0 1,0 0,0 0,0 0,0-1,0 1,0 0,-24-25,24-25</inkml:trace>
  <inkml:trace contextRef="#ctx0" brushRef="#br0" timeOffset="104062.1001">14808 14114,'25'0,"0"0,0 0,0 0,-25 25,24-25,1 0</inkml:trace>
  <inkml:trace contextRef="#ctx0" brushRef="#br0" timeOffset="107047.0661">15553 14858,'-25'0,"-25"0,-49 0,0 0,-50 0,25 0,0 0,-25 0,-74 0,24 0,26 0,-1 0,25 0,-49 0,24 0,-24 0,24 0,0 0,1 0,74 0,-25 0,-25 0,25 0,0 0,0-25,0 25,24-25,1 25,0-24,0 24,0 0,24 0,-24 0,49 0,1 0,-26 0,26 0,-1 0,0 0,1 0,24 0,-25 0,1 0,24 0,0 0,-24 0,24 0,-25 0,25 0,1 0,-1 0,0 0,0 0,0-25,1 25,-1 0,0 0,0 0,0 0,1 0,-1 0,25-25,-25 0,0 0,25 1,-25-26,-24-49,49 74,0-25,0 1,0-26,0 26,0-1,0 25,0-24,0-1,0 25,0 0,0 1,25-26,-25 25,24-24,1 24,-25 0,0 0,25 0,-25 1,0-1,0 0,0 0,0 0,0 1,0-1,25 25,-25-25,25 25,-1 0,1 0,25 0,-1-25,26 25,24 0,0 0,-24 0,24 0,-25 0,25 0,1 0,-51 0,51 0,-26 0,0 0,1 0,24 0,-25 0,26 0,-26 0,25 0,-24 0,24 0,-25 0,1 0,24 0,0 0,-24 0,24 0,0 0,0 0,0 0,1 0,24 0,-25 0,-25 0,1 0,24 0,0 0,-24 0,-1 0,25 0,-24 0,-1 0,25 0,-24 0,24 0,-25 0,1 0,-1 0,1 0,-26 0,26 0,-1 0,-49 0,49 0,-24 0,-1 0,26 0,-26 0,26 0,-26 0,1 0,0 0,24 0,-24 0,24 0,1 0,-26 0,1 0,-1 0,-24 0,0 0,0 0,0 0,-1 0,1 0,-25 25,0 25,0-1,0 26,0-1,0 0,-25 1,-24 24,-1 0,25-24,-24-1,49-49,-25 49,0-24,25-25,-25 0,25-1,0 26,0-25,0 0,0-1,0 1,0 0,0 0,0 0,0-1,0 1,-24-25,-1 0,0 0,0 25,0-25,1 0,-1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124BC-7C92-4DBE-AA11-837AFB36CC6A}" type="datetimeFigureOut">
              <a:rPr lang="en-AU" smtClean="0"/>
              <a:t>11/12/2020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E8CE6-3B5E-45A6-BD12-1747A1AD19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480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44F3-CA3A-49AE-9097-FCCC316D2F02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1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9B9E0-97AA-4156-8157-B5634104FE56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3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E63F-B0A0-4D7F-9F91-6C92BFF62F4E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18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543F7-A4E1-4CA5-B96D-5C7465A6842E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3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9B1C-F7D9-467F-85C8-EA3BDA4A8AAF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7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EF4A5-3746-4B83-A234-29081F124231}" type="datetime1">
              <a:rPr lang="en-AU" smtClean="0"/>
              <a:t>11/12/2020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2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4732-D77F-4231-B3BE-7E8F8C523935}" type="datetime1">
              <a:rPr lang="en-AU" smtClean="0"/>
              <a:t>11/12/2020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1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7B9B-5346-47E2-BEA7-BE90103BFDE2}" type="datetime1">
              <a:rPr lang="en-AU" smtClean="0"/>
              <a:t>11/12/2020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00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8DB85-68D7-4E95-B39A-F1C75C979360}" type="datetime1">
              <a:rPr lang="en-AU" smtClean="0"/>
              <a:t>11/12/2020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24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3AFD7B-6619-4099-9070-21A59E5B9D8B}" type="datetime1">
              <a:rPr lang="en-AU" smtClean="0"/>
              <a:t>11/12/2020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72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7863-70A2-4BED-9E81-E174E72D7882}" type="datetime1">
              <a:rPr lang="en-AU" smtClean="0"/>
              <a:t>11/12/2020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956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642EE25-7A4A-470A-8E5D-9F7D63BFC9F0}" type="datetime1">
              <a:rPr lang="en-AU" smtClean="0"/>
              <a:t>11/12/2020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62F6CC-ED07-4145-97E7-16A7EFCC326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88.emf"/><Relationship Id="rId5" Type="http://schemas.openxmlformats.org/officeDocument/2006/relationships/image" Target="../media/image30.png"/><Relationship Id="rId10" Type="http://schemas.openxmlformats.org/officeDocument/2006/relationships/customXml" Target="../ink/ink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2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23.emf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67.png"/><Relationship Id="rId7" Type="http://schemas.openxmlformats.org/officeDocument/2006/relationships/customXml" Target="../ink/ink5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emf"/><Relationship Id="rId5" Type="http://schemas.openxmlformats.org/officeDocument/2006/relationships/customXml" Target="../ink/ink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50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emf"/><Relationship Id="rId5" Type="http://schemas.openxmlformats.org/officeDocument/2006/relationships/customXml" Target="../ink/ink8.xml"/><Relationship Id="rId4" Type="http://schemas.openxmlformats.org/officeDocument/2006/relationships/image" Target="../media/image2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emf"/><Relationship Id="rId5" Type="http://schemas.openxmlformats.org/officeDocument/2006/relationships/customXml" Target="../ink/ink10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6.emf"/><Relationship Id="rId5" Type="http://schemas.openxmlformats.org/officeDocument/2006/relationships/image" Target="../media/image101.png"/><Relationship Id="rId10" Type="http://schemas.openxmlformats.org/officeDocument/2006/relationships/customXml" Target="../ink/ink11.xml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7.png"/><Relationship Id="rId7" Type="http://schemas.openxmlformats.org/officeDocument/2006/relationships/customXml" Target="../ink/ink13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279.emf"/><Relationship Id="rId4" Type="http://schemas.openxmlformats.org/officeDocument/2006/relationships/customXml" Target="../ink/ink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16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8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customXml" Target="../ink/ink15.xml"/><Relationship Id="rId5" Type="http://schemas.openxmlformats.org/officeDocument/2006/relationships/image" Target="../media/image113.png"/><Relationship Id="rId10" Type="http://schemas.openxmlformats.org/officeDocument/2006/relationships/image" Target="../media/image117.emf"/><Relationship Id="rId4" Type="http://schemas.openxmlformats.org/officeDocument/2006/relationships/image" Target="../media/image112.png"/><Relationship Id="rId9" Type="http://schemas.openxmlformats.org/officeDocument/2006/relationships/customXml" Target="../ink/ink14.xml"/><Relationship Id="rId14" Type="http://schemas.openxmlformats.org/officeDocument/2006/relationships/image" Target="../media/image11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emf"/><Relationship Id="rId5" Type="http://schemas.openxmlformats.org/officeDocument/2006/relationships/customXml" Target="../ink/ink17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8" y="309965"/>
            <a:ext cx="7418176" cy="1003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05" y="1559443"/>
            <a:ext cx="4342784" cy="43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33" y="166686"/>
            <a:ext cx="9258045" cy="1340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" y="1601473"/>
            <a:ext cx="7503189" cy="600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30" y="2405598"/>
            <a:ext cx="3320555" cy="324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43" y="2933632"/>
            <a:ext cx="6132606" cy="698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21" y="3901327"/>
            <a:ext cx="3591817" cy="863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30" y="5079073"/>
            <a:ext cx="3751801" cy="494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25" y="5670847"/>
            <a:ext cx="1630185" cy="433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1325" y="5670847"/>
            <a:ext cx="820815" cy="467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4482720" y="4062960"/>
              <a:ext cx="6063480" cy="1563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3360" y="4053600"/>
                <a:ext cx="608220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5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4" y="156960"/>
            <a:ext cx="9062652" cy="1015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2" y="1171977"/>
            <a:ext cx="10420958" cy="335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94" y="4681335"/>
            <a:ext cx="7774134" cy="10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8" y="188153"/>
            <a:ext cx="8403894" cy="520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29" y="927882"/>
            <a:ext cx="2356893" cy="411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25" y="1567309"/>
            <a:ext cx="2962582" cy="456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0" y="2361059"/>
            <a:ext cx="8414577" cy="1502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16" y="4114106"/>
            <a:ext cx="5714866" cy="1011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59" y="5376326"/>
            <a:ext cx="9022128" cy="5608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8236" y="2444963"/>
            <a:ext cx="2661183" cy="24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2" y="161992"/>
            <a:ext cx="8542934" cy="2078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5" y="2465478"/>
            <a:ext cx="104298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26" y="210827"/>
            <a:ext cx="7150256" cy="15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87" y="-203199"/>
            <a:ext cx="5778500" cy="647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32572" y="-12994810"/>
            <a:ext cx="109847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91" y="133887"/>
            <a:ext cx="8316533" cy="3494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95" y="3628600"/>
            <a:ext cx="7549637" cy="27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6" y="114500"/>
            <a:ext cx="8030189" cy="23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95" y="0"/>
            <a:ext cx="6431194" cy="66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19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16" y="4582777"/>
            <a:ext cx="9878445" cy="1633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70510"/>
            <a:ext cx="4018606" cy="563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71" y="1063535"/>
            <a:ext cx="3930740" cy="31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7" y="229654"/>
            <a:ext cx="10330759" cy="41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3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9" y="170711"/>
            <a:ext cx="9520797" cy="96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9" y="1328401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6" y="981442"/>
            <a:ext cx="9369966" cy="2135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57" y="258181"/>
            <a:ext cx="2250601" cy="424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628" y="239250"/>
            <a:ext cx="900516" cy="481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382" y="3216957"/>
            <a:ext cx="3268618" cy="22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7" y="141668"/>
            <a:ext cx="9835702" cy="1785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" y="2402333"/>
            <a:ext cx="9907803" cy="27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" y="1034804"/>
            <a:ext cx="12112143" cy="25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5" y="124830"/>
            <a:ext cx="10008640" cy="879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72" y="655170"/>
            <a:ext cx="3901432" cy="349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07" y="1188137"/>
            <a:ext cx="5244502" cy="9769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2973600" y="2348640"/>
              <a:ext cx="2634480" cy="7236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240" y="2339280"/>
                <a:ext cx="2653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2973600" y="2890082"/>
              <a:ext cx="8796240" cy="1812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4240" y="2880722"/>
                <a:ext cx="8814960" cy="18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1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" y="543560"/>
            <a:ext cx="9369966" cy="213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46" y="3125541"/>
            <a:ext cx="3108183" cy="2103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92" y="5228823"/>
            <a:ext cx="6836223" cy="78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7" y="117318"/>
            <a:ext cx="9580406" cy="1745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17" y="2241191"/>
            <a:ext cx="7879424" cy="27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9" y="282933"/>
            <a:ext cx="9971171" cy="1198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4" y="2128310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18" y="2052309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2" y="150991"/>
            <a:ext cx="10382786" cy="1562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40" y="2384804"/>
            <a:ext cx="8294589" cy="29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29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1" y="4372731"/>
            <a:ext cx="10572363" cy="1723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3" y="337059"/>
            <a:ext cx="4324853" cy="350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30" y="272163"/>
            <a:ext cx="4012328" cy="38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2" y="117921"/>
            <a:ext cx="8964325" cy="1957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2" y="2114147"/>
            <a:ext cx="9938404" cy="41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58" y="2807662"/>
            <a:ext cx="8845949" cy="32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9" y="3762576"/>
            <a:ext cx="8815455" cy="1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1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5" y="115910"/>
            <a:ext cx="9626345" cy="1395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5" y="1676534"/>
            <a:ext cx="10399077" cy="17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4" y="136301"/>
            <a:ext cx="10270672" cy="881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4" y="1110667"/>
            <a:ext cx="3800174" cy="524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693" y="1728852"/>
            <a:ext cx="3627995" cy="524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4" y="4206082"/>
            <a:ext cx="8971546" cy="20346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223280" y="2232360"/>
              <a:ext cx="9555120" cy="3813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920" y="2223000"/>
                <a:ext cx="9573840" cy="38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3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32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35" y="2373444"/>
            <a:ext cx="4117125" cy="618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93200" y="285840"/>
              <a:ext cx="4482720" cy="446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3840" y="276480"/>
                <a:ext cx="4501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321640" y="258840"/>
              <a:ext cx="3438360" cy="643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2280" y="249480"/>
                <a:ext cx="34570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294920" y="1598400"/>
              <a:ext cx="5322240" cy="37508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5560" y="1589040"/>
                <a:ext cx="534096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2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41" y="377219"/>
            <a:ext cx="4117125" cy="618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72" y="1932065"/>
            <a:ext cx="5680415" cy="1918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99" y="1103675"/>
            <a:ext cx="4151403" cy="4395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098360" y="839520"/>
              <a:ext cx="6697440" cy="417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000" y="830160"/>
                <a:ext cx="6716160" cy="41979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7080" y="5769982"/>
            <a:ext cx="2171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87" y="0"/>
            <a:ext cx="4559124" cy="759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6" y="3175515"/>
            <a:ext cx="10602955" cy="1654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0" y="759854"/>
            <a:ext cx="10610973" cy="2292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16" y="5105601"/>
            <a:ext cx="9717512" cy="7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8" y="255966"/>
            <a:ext cx="10479312" cy="1697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8" y="1890168"/>
            <a:ext cx="8569683" cy="459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7" y="2349788"/>
            <a:ext cx="10073023" cy="1873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5" y="4586702"/>
            <a:ext cx="10898783" cy="12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5" y="111281"/>
            <a:ext cx="9750649" cy="1237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" y="1939142"/>
            <a:ext cx="11780835" cy="25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566" y="3247074"/>
            <a:ext cx="3885434" cy="1942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3" y="171851"/>
            <a:ext cx="10238703" cy="1501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84" y="1845300"/>
            <a:ext cx="2582664" cy="421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32" y="1884002"/>
            <a:ext cx="2876764" cy="343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0" y="2542389"/>
            <a:ext cx="2048161" cy="436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34" y="3234382"/>
            <a:ext cx="5823081" cy="44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141" y="4145822"/>
            <a:ext cx="4848143" cy="542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83" y="4750402"/>
            <a:ext cx="8493415" cy="1293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2366280" y="2286000"/>
              <a:ext cx="6545880" cy="3956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6920" y="2276640"/>
                <a:ext cx="6564600" cy="39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3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67" y="178091"/>
            <a:ext cx="2595558" cy="581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68" y="759854"/>
            <a:ext cx="2193155" cy="6041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410840" y="1527120"/>
              <a:ext cx="4098960" cy="183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480" y="1517760"/>
                <a:ext cx="4117680" cy="1858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7" y="4224138"/>
            <a:ext cx="11645315" cy="1043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3544920" y="767880"/>
              <a:ext cx="4492080" cy="4313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560" y="758520"/>
                <a:ext cx="4510800" cy="43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6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39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4" y="156894"/>
            <a:ext cx="9917000" cy="27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86" y="534505"/>
            <a:ext cx="4416916" cy="4767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7" y="949499"/>
            <a:ext cx="4529884" cy="28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1" y="237387"/>
            <a:ext cx="9160787" cy="741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0" y="1087795"/>
            <a:ext cx="10550647" cy="155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0" y="2850458"/>
            <a:ext cx="2690479" cy="538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989" y="2667251"/>
            <a:ext cx="3342725" cy="3234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587" y="3119506"/>
            <a:ext cx="2304179" cy="2516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70" y="4406070"/>
            <a:ext cx="2086742" cy="480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149" y="5394705"/>
            <a:ext cx="5062526" cy="7612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544680" y="3571920"/>
              <a:ext cx="2188080" cy="1482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320" y="3562560"/>
                <a:ext cx="2206800" cy="15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714240" y="4920120"/>
              <a:ext cx="4536720" cy="1616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4880" y="4910760"/>
                <a:ext cx="4555440" cy="16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1455480" y="2491560"/>
              <a:ext cx="8108640" cy="23842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6120" y="2482200"/>
                <a:ext cx="8127360" cy="24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3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3" y="111952"/>
            <a:ext cx="8668184" cy="699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321" y="811369"/>
            <a:ext cx="286702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09" y="1466023"/>
            <a:ext cx="3381375" cy="66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714320" y="1535760"/>
              <a:ext cx="7287120" cy="1581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960" y="1526400"/>
                <a:ext cx="7305840" cy="1599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58" y="3378405"/>
            <a:ext cx="10005652" cy="137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320" y="5152797"/>
            <a:ext cx="6062473" cy="6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0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69" y="305135"/>
            <a:ext cx="2295525" cy="581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12520" y="633960"/>
              <a:ext cx="8439120" cy="337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160" y="624600"/>
                <a:ext cx="8457840" cy="33944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19" y="4682282"/>
            <a:ext cx="9743951" cy="7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9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55" y="132410"/>
            <a:ext cx="2963856" cy="60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9" y="734095"/>
            <a:ext cx="10644591" cy="236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53" y="3369652"/>
            <a:ext cx="11006344" cy="14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98" y="132679"/>
            <a:ext cx="8654201" cy="1758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9" y="1546737"/>
            <a:ext cx="3376941" cy="2747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8" y="2099227"/>
            <a:ext cx="2098384" cy="512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8" y="2920316"/>
            <a:ext cx="5268971" cy="4804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0" y="3621908"/>
            <a:ext cx="5182313" cy="38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68" y="4430118"/>
            <a:ext cx="9078307" cy="36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78" y="4960845"/>
            <a:ext cx="3022245" cy="3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6" y="20777"/>
            <a:ext cx="9323861" cy="951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86" y="1175579"/>
            <a:ext cx="8943377" cy="608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5" y="2157508"/>
            <a:ext cx="6745980" cy="10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3" y="2050843"/>
            <a:ext cx="459840" cy="407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68" y="3454464"/>
            <a:ext cx="9153395" cy="156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827" y="4899686"/>
            <a:ext cx="5462252" cy="13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8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4" y="214580"/>
            <a:ext cx="11238074" cy="57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1" y="157162"/>
            <a:ext cx="6165091" cy="1310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43" y="1468129"/>
            <a:ext cx="7601420" cy="1276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464" y="2890200"/>
            <a:ext cx="6133978" cy="1016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2" y="4021293"/>
            <a:ext cx="9174185" cy="21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00" y="392067"/>
            <a:ext cx="9836666" cy="5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49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6" y="127848"/>
            <a:ext cx="9469661" cy="1076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22" y="1253887"/>
            <a:ext cx="7205193" cy="311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08" y="4268956"/>
            <a:ext cx="8209881" cy="19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2" y="454986"/>
            <a:ext cx="9059086" cy="38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3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7" y="173730"/>
            <a:ext cx="8511125" cy="105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21" y="1643465"/>
            <a:ext cx="2352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04" y="162999"/>
            <a:ext cx="3686175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17" y="1363149"/>
            <a:ext cx="6339339" cy="43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35" y="2360001"/>
            <a:ext cx="2457450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7" y="3174206"/>
            <a:ext cx="7287420" cy="2760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59" y="4025583"/>
            <a:ext cx="7031452" cy="1454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622" y="164666"/>
            <a:ext cx="3040720" cy="377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762" y="2358301"/>
            <a:ext cx="1685925" cy="27622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260881">
            <a:off x="2284961" y="1789630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9528928">
            <a:off x="5154803" y="1821595"/>
            <a:ext cx="631847" cy="4507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04830" y="900328"/>
            <a:ext cx="2480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Integration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8" y="160381"/>
            <a:ext cx="8125107" cy="58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49" y="230008"/>
            <a:ext cx="10359994" cy="43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7" y="193720"/>
            <a:ext cx="780097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95" y="1348895"/>
            <a:ext cx="7485005" cy="45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5" y="182852"/>
            <a:ext cx="3782164" cy="462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4" y="737047"/>
            <a:ext cx="5883713" cy="1053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726" y="2134069"/>
            <a:ext cx="9092857" cy="24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63" y="222697"/>
            <a:ext cx="9811354" cy="51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3" y="0"/>
            <a:ext cx="8799021" cy="4202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08" y="4404108"/>
            <a:ext cx="4481153" cy="41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33" y="4356471"/>
            <a:ext cx="992672" cy="41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92" y="4864994"/>
            <a:ext cx="7492146" cy="42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184" y="5550794"/>
            <a:ext cx="4490827" cy="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8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59</a:t>
            </a:fld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32240" y="357120"/>
              <a:ext cx="8840880" cy="583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80" y="347760"/>
                <a:ext cx="8859600" cy="58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4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131" y="1764585"/>
            <a:ext cx="3546654" cy="2678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1" y="176749"/>
            <a:ext cx="10335697" cy="15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87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60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3" y="145424"/>
            <a:ext cx="737235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9" y="2336729"/>
            <a:ext cx="2400300" cy="39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724" y="2440333"/>
            <a:ext cx="5419725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94" y="3335471"/>
            <a:ext cx="4381500" cy="64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01" y="3921421"/>
            <a:ext cx="331470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152" y="5066778"/>
            <a:ext cx="5838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93" y="400922"/>
            <a:ext cx="7923392" cy="53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7" y="129928"/>
            <a:ext cx="5915159" cy="62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98" y="129928"/>
            <a:ext cx="3859902" cy="1126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78" y="1104079"/>
            <a:ext cx="6942941" cy="1201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741" y="2512595"/>
            <a:ext cx="7673445" cy="37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26" y="530382"/>
            <a:ext cx="9090658" cy="2406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03" y="3592267"/>
            <a:ext cx="9784280" cy="10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6" y="1744416"/>
            <a:ext cx="6817459" cy="353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6" y="593944"/>
            <a:ext cx="5182602" cy="11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65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89" y="283207"/>
            <a:ext cx="2710076" cy="124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86" y="106317"/>
            <a:ext cx="3686573" cy="782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0" y="884489"/>
            <a:ext cx="8822543" cy="1663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00" y="2641347"/>
            <a:ext cx="9106089" cy="1460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5" y="4156305"/>
            <a:ext cx="7682226" cy="23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5" y="222696"/>
            <a:ext cx="9992221" cy="51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372" y="0"/>
            <a:ext cx="3362325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1" y="528719"/>
            <a:ext cx="4567336" cy="711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9" y="1240142"/>
            <a:ext cx="9702554" cy="2912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613" y="4030150"/>
            <a:ext cx="6129447" cy="19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62" y="137375"/>
            <a:ext cx="8539568" cy="314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9" y="3280491"/>
            <a:ext cx="8225433" cy="27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69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" y="558957"/>
            <a:ext cx="8493607" cy="24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44" y="361902"/>
            <a:ext cx="10519802" cy="1191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43" y="1770174"/>
            <a:ext cx="3422271" cy="34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1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70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06" y="137173"/>
            <a:ext cx="3190875" cy="50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53" y="1582610"/>
            <a:ext cx="4657725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319" y="751474"/>
            <a:ext cx="3648075" cy="52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79" y="1515935"/>
            <a:ext cx="262890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719" y="3024227"/>
            <a:ext cx="2733675" cy="742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929" y="3968084"/>
            <a:ext cx="4173704" cy="574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008" y="2270871"/>
            <a:ext cx="4238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71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1" y="156289"/>
            <a:ext cx="8355706" cy="5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62" y="209148"/>
            <a:ext cx="8003409" cy="59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688" y="1758547"/>
            <a:ext cx="5217595" cy="461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9" y="911314"/>
            <a:ext cx="4086225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556" y="1446167"/>
            <a:ext cx="3181350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35" y="2164264"/>
            <a:ext cx="1790700" cy="504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556" y="2844261"/>
            <a:ext cx="2181225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0835" y="3760929"/>
            <a:ext cx="2333625" cy="514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7656" y="4587899"/>
            <a:ext cx="31432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73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82" y="0"/>
            <a:ext cx="9095172" cy="2702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0" y="2841736"/>
            <a:ext cx="3571875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82" y="3555127"/>
            <a:ext cx="3895725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107" y="4443804"/>
            <a:ext cx="2400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07" y="5317769"/>
            <a:ext cx="28765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1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74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30" y="0"/>
            <a:ext cx="407670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" y="581025"/>
            <a:ext cx="10376562" cy="2754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88" y="3155323"/>
            <a:ext cx="7075246" cy="288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75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97" y="111079"/>
            <a:ext cx="4341813" cy="880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31" y="991672"/>
            <a:ext cx="5033223" cy="387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587" y="1378843"/>
            <a:ext cx="2259507" cy="526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60" y="1872265"/>
            <a:ext cx="5749450" cy="574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587" y="2616782"/>
            <a:ext cx="34099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042" y="3321408"/>
            <a:ext cx="2381250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042" y="4024045"/>
            <a:ext cx="1733550" cy="514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0817" y="4714239"/>
            <a:ext cx="1819275" cy="33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431" y="5223458"/>
            <a:ext cx="61722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6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76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12" y="138314"/>
            <a:ext cx="2867025" cy="234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1" y="557414"/>
            <a:ext cx="1762125" cy="752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3" y="1309888"/>
            <a:ext cx="4698143" cy="403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68" y="2005214"/>
            <a:ext cx="4495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6" y="256436"/>
            <a:ext cx="5448300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6" y="1028968"/>
            <a:ext cx="716280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54" y="1651916"/>
            <a:ext cx="3990975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54" y="2108176"/>
            <a:ext cx="1485900" cy="314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757" y="2621586"/>
            <a:ext cx="2352675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207" y="3361465"/>
            <a:ext cx="1038225" cy="419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9823" y="3975085"/>
            <a:ext cx="15335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" y="200159"/>
            <a:ext cx="436245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2" y="911649"/>
            <a:ext cx="5915025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48" y="1385014"/>
            <a:ext cx="232410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72" y="1867769"/>
            <a:ext cx="2505075" cy="409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166" y="1824906"/>
            <a:ext cx="112395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416" y="2250511"/>
            <a:ext cx="1809750" cy="476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986" y="2821827"/>
            <a:ext cx="3448050" cy="1076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133" y="3832347"/>
            <a:ext cx="3419475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195" y="1436123"/>
            <a:ext cx="2876550" cy="2105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986" y="4382896"/>
            <a:ext cx="5295900" cy="4095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4416" y="4946341"/>
            <a:ext cx="3762375" cy="619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43207" y="5561186"/>
            <a:ext cx="2981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79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5" y="194505"/>
            <a:ext cx="27813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1" y="860335"/>
            <a:ext cx="38671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2" y="1790096"/>
            <a:ext cx="6677025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85" y="2466517"/>
            <a:ext cx="4810125" cy="628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857" y="3095167"/>
            <a:ext cx="2752725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85" y="3634330"/>
            <a:ext cx="3971925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728" y="4468768"/>
            <a:ext cx="4200525" cy="438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728" y="5080494"/>
            <a:ext cx="3248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23" y="1798638"/>
            <a:ext cx="3992452" cy="393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7" y="0"/>
            <a:ext cx="7597486" cy="1249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61" y="1676195"/>
            <a:ext cx="3833639" cy="507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51" y="2447237"/>
            <a:ext cx="4462359" cy="326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51" y="3191717"/>
            <a:ext cx="3777589" cy="379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20" y="3971375"/>
            <a:ext cx="1466027" cy="3598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7747" y="3945512"/>
            <a:ext cx="5538705" cy="3776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20" y="4677258"/>
            <a:ext cx="5204657" cy="342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3746" y="4677258"/>
            <a:ext cx="2503577" cy="2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80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90" y="229271"/>
            <a:ext cx="66770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1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514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236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68406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12703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5611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049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9497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89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951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7" y="127179"/>
            <a:ext cx="9831639" cy="1534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84" y="2109698"/>
            <a:ext cx="9256352" cy="2436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9" y="4864456"/>
            <a:ext cx="9313809" cy="10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8937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6708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1352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8209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7467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152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825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651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6262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2F6CC-ED07-4145-97E7-16A7EFCC3268}" type="slidenum">
              <a:rPr lang="en-AU" smtClean="0"/>
              <a:t>99</a:t>
            </a:fld>
            <a:endParaRPr lang="en-AU"/>
          </a:p>
        </p:txBody>
      </p:sp>
      <p:sp>
        <p:nvSpPr>
          <p:cNvPr id="4" name="Rounded Rectangle 3"/>
          <p:cNvSpPr/>
          <p:nvPr/>
        </p:nvSpPr>
        <p:spPr>
          <a:xfrm>
            <a:off x="545873" y="875211"/>
            <a:ext cx="11027818" cy="49769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777" y="2090057"/>
            <a:ext cx="619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The End</a:t>
            </a: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012840" y="25128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3480" y="241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58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64269</TotalTime>
  <Words>102</Words>
  <Application>Microsoft Office PowerPoint</Application>
  <PresentationFormat>Widescreen</PresentationFormat>
  <Paragraphs>101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Osama Sohrab</dc:creator>
  <cp:lastModifiedBy>Ikramullah</cp:lastModifiedBy>
  <cp:revision>1629</cp:revision>
  <dcterms:created xsi:type="dcterms:W3CDTF">2017-11-23T06:01:10Z</dcterms:created>
  <dcterms:modified xsi:type="dcterms:W3CDTF">2020-12-11T23:59:17Z</dcterms:modified>
</cp:coreProperties>
</file>